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Kde se vzala biomasa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biomasy podle skupenství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      Pevná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biomasa je taková biomasa, která se při jakýchkoliv podmínkách přípravy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energetické využití nachází v pevném stavu. Patří sem dřevo v různých formách,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seno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sláma a energetické plodiny určené k přímému spalování. 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	Kapalná biomasa se v podmínkách, při nichž je skladována, dopravována 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připravována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energetické využití, nachází v kapalném stavu. Takovouto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biomasou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například čistírenské kaly, nebo kejda.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       Plynná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biomasa se vyskytuje v přírodě v plynném stavu. Patří sem bioplyn, který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vzniká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rozkladem organických látek bez přístupu kyslíku. Produkuje se například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rýžových polích, močálech, rašeliništích, permafrostu, skládkách, starých dolech…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DOSKOČILOVÁ a kol. </a:t>
            </a:r>
            <a:r>
              <a:rPr lang="cs-CZ" i="1" dirty="0" smtClean="0"/>
              <a:t>BIOMASA PRO ENERGII</a:t>
            </a:r>
            <a:r>
              <a:rPr lang="cs-CZ" dirty="0" smtClean="0"/>
              <a:t> [online]. [cit. 25.3.2014]. Dostupný na WWW: http://zelenymost.cz/files/biomasa_pro_energii.pdf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Odkud se vlastně vzala?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Biomasa je definována jako substance biologického původu zahrnující rostlinnou </a:t>
            </a:r>
            <a:r>
              <a:rPr lang="cs-CZ" dirty="0" smtClean="0"/>
              <a:t>biomasu </a:t>
            </a:r>
            <a:r>
              <a:rPr lang="cs-CZ" dirty="0" smtClean="0"/>
              <a:t>pěstovanou na půdě nebo ve vodě, živočišnou biomasu, vedlejší organické </a:t>
            </a:r>
            <a:r>
              <a:rPr lang="cs-CZ" dirty="0" smtClean="0"/>
              <a:t>produkty </a:t>
            </a:r>
            <a:r>
              <a:rPr lang="cs-CZ" dirty="0" smtClean="0"/>
              <a:t>a organické odpady. V širokém slova smyslu je biomasa hmotou všech </a:t>
            </a:r>
            <a:r>
              <a:rPr lang="cs-CZ" dirty="0" smtClean="0"/>
              <a:t>organismů </a:t>
            </a:r>
            <a:r>
              <a:rPr lang="cs-CZ" dirty="0" smtClean="0"/>
              <a:t>na Zemi, zahrnující jak jejich „tělesné schránky“, tak i živé a neživé produkty </a:t>
            </a:r>
            <a:r>
              <a:rPr lang="cs-CZ" dirty="0" smtClean="0"/>
              <a:t>jejich </a:t>
            </a:r>
            <a:r>
              <a:rPr lang="cs-CZ" dirty="0" smtClean="0"/>
              <a:t>činnosti – stonky trav a obilovin, dřevo, semena a jejich obaly, exkrementy </a:t>
            </a:r>
            <a:r>
              <a:rPr lang="cs-CZ" dirty="0" err="1" smtClean="0"/>
              <a:t>atd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Obnovitelnost biomasy může být ovlivněna celou řadou faktorů, jako jsou např. sluneční </a:t>
            </a:r>
          </a:p>
          <a:p>
            <a:r>
              <a:rPr lang="cs-CZ" dirty="0" smtClean="0"/>
              <a:t>záření, klimatické podmínky, technologie v zemědělství apod. Někdy se pojetí biomasy </a:t>
            </a:r>
          </a:p>
          <a:p>
            <a:r>
              <a:rPr lang="cs-CZ" dirty="0" smtClean="0"/>
              <a:t>zužuje na materiály, u nichž můžeme statisticky předpokládat obnovitelnost v průběhu </a:t>
            </a:r>
          </a:p>
          <a:p>
            <a:r>
              <a:rPr lang="cs-CZ" dirty="0" smtClean="0"/>
              <a:t>jednoho roku. Jako energetický zdroj se využívá biomasa rostlin (</a:t>
            </a:r>
            <a:r>
              <a:rPr lang="cs-CZ" dirty="0" err="1" smtClean="0"/>
              <a:t>fytomasa</a:t>
            </a:r>
            <a:r>
              <a:rPr lang="cs-CZ" dirty="0" smtClean="0"/>
              <a:t>) a odpadní </a:t>
            </a:r>
          </a:p>
          <a:p>
            <a:r>
              <a:rPr lang="cs-CZ" dirty="0" smtClean="0"/>
              <a:t>organické látky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Produkce biomasy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Primární produkce</a:t>
            </a:r>
          </a:p>
          <a:p>
            <a:r>
              <a:rPr lang="cs-CZ" dirty="0" smtClean="0"/>
              <a:t>Primárními producenty jsou zelené rostliny, na jejich aktivitě jsou závislé ostatní druhy </a:t>
            </a:r>
            <a:r>
              <a:rPr lang="cs-CZ" dirty="0" smtClean="0"/>
              <a:t>a </a:t>
            </a:r>
            <a:r>
              <a:rPr lang="cs-CZ" dirty="0" smtClean="0"/>
              <a:t>skupiny organismů. </a:t>
            </a:r>
          </a:p>
          <a:p>
            <a:r>
              <a:rPr lang="cs-CZ" dirty="0" smtClean="0"/>
              <a:t>Energie fotonů je při fotosyntéze využívána k syntéze jednoduchých organických </a:t>
            </a:r>
            <a:r>
              <a:rPr lang="cs-CZ" dirty="0" smtClean="0"/>
              <a:t>vysokoenergetických </a:t>
            </a:r>
            <a:r>
              <a:rPr lang="cs-CZ" dirty="0" smtClean="0"/>
              <a:t>molekul z vody a oxidu uhličitého, za přítomnosti chlorofylu. </a:t>
            </a:r>
          </a:p>
          <a:p>
            <a:r>
              <a:rPr lang="cs-CZ" dirty="0" smtClean="0"/>
              <a:t>Energie obsažená v chemických vazbách organických látek je nadále využívána </a:t>
            </a:r>
            <a:r>
              <a:rPr lang="cs-CZ" dirty="0" smtClean="0"/>
              <a:t>k </a:t>
            </a:r>
            <a:r>
              <a:rPr lang="cs-CZ" dirty="0" smtClean="0"/>
              <a:t>syntéze složitějších látek, k růstu organismů a k zajištění všech jejich životních funkcí </a:t>
            </a:r>
            <a:r>
              <a:rPr lang="cs-CZ" dirty="0" smtClean="0"/>
              <a:t>a </a:t>
            </a:r>
            <a:r>
              <a:rPr lang="cs-CZ" dirty="0" smtClean="0"/>
              <a:t>to i v dalších skupinách organismů v rámci potravních řetězců. Z množství sluneční </a:t>
            </a:r>
            <a:r>
              <a:rPr lang="cs-CZ" dirty="0" smtClean="0"/>
              <a:t>energie </a:t>
            </a:r>
            <a:r>
              <a:rPr lang="cs-CZ" dirty="0" smtClean="0"/>
              <a:t>dopadající na zemský povrch se ve fotosyntéze využívá přibližně 1 %.</a:t>
            </a:r>
          </a:p>
          <a:p>
            <a:r>
              <a:rPr lang="cs-CZ" dirty="0" smtClean="0"/>
              <a:t>Rovnice </a:t>
            </a:r>
            <a:r>
              <a:rPr lang="cs-CZ" dirty="0" smtClean="0"/>
              <a:t>fotosyntézyH2O </a:t>
            </a:r>
            <a:r>
              <a:rPr lang="cs-CZ" dirty="0" smtClean="0"/>
              <a:t>+ CO2 + chlorofyl + sluneční záření —&gt; </a:t>
            </a:r>
            <a:r>
              <a:rPr lang="cs-CZ" dirty="0" err="1" smtClean="0"/>
              <a:t>CxHxOx</a:t>
            </a:r>
            <a:r>
              <a:rPr lang="cs-CZ" dirty="0" smtClean="0"/>
              <a:t> </a:t>
            </a:r>
            <a:r>
              <a:rPr lang="cs-CZ" dirty="0" smtClean="0"/>
              <a:t>+ O 2 + </a:t>
            </a:r>
            <a:r>
              <a:rPr lang="cs-CZ" dirty="0" smtClean="0"/>
              <a:t>H2O </a:t>
            </a:r>
            <a:r>
              <a:rPr lang="cs-CZ" dirty="0" smtClean="0"/>
              <a:t>+ produkty látkové </a:t>
            </a:r>
            <a:r>
              <a:rPr lang="cs-CZ" dirty="0" smtClean="0"/>
              <a:t>výměny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Sekundární produkce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Sekundárními </a:t>
            </a:r>
            <a:r>
              <a:rPr lang="cs-CZ" dirty="0" smtClean="0"/>
              <a:t>producenty jsou živočichové, kteří přijímají již fotosyntézou vytvořenou </a:t>
            </a:r>
            <a:r>
              <a:rPr lang="cs-CZ" dirty="0" smtClean="0"/>
              <a:t>energii </a:t>
            </a:r>
            <a:r>
              <a:rPr lang="cs-CZ" dirty="0" smtClean="0"/>
              <a:t>ve formě potravy. Část přijaté energie je degradována v energii tepelnou </a:t>
            </a:r>
            <a:r>
              <a:rPr lang="cs-CZ" dirty="0" smtClean="0"/>
              <a:t>uvolněnou </a:t>
            </a:r>
            <a:r>
              <a:rPr lang="cs-CZ" dirty="0" smtClean="0"/>
              <a:t>do prostoru, část je transformována v biomasu, část spotřebována na </a:t>
            </a:r>
            <a:r>
              <a:rPr lang="cs-CZ" dirty="0" smtClean="0"/>
              <a:t>životní </a:t>
            </a:r>
            <a:r>
              <a:rPr lang="cs-CZ" dirty="0" smtClean="0"/>
              <a:t>procesy.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Faktory ovlivňující produkci biomasy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přírodních i hospodářsky využívaných ekosystémech závisí produkce biomasy na </a:t>
            </a:r>
            <a:r>
              <a:rPr lang="cs-CZ" dirty="0" smtClean="0"/>
              <a:t>celé </a:t>
            </a:r>
            <a:r>
              <a:rPr lang="cs-CZ" dirty="0" smtClean="0"/>
              <a:t>řadě faktorů, které lze rozdělit do dvou základních skupin – abiotické a biotické </a:t>
            </a:r>
            <a:r>
              <a:rPr lang="cs-CZ" dirty="0" smtClean="0"/>
              <a:t>faktory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Abiotické faktory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Složení atmosféry, Světlo, Teplo, Voda, Půda </a:t>
            </a:r>
            <a:r>
              <a:rPr lang="cs-CZ" dirty="0" smtClean="0"/>
              <a:t>(obsahuje i složku biotickou-půdní </a:t>
            </a:r>
            <a:r>
              <a:rPr lang="cs-CZ" dirty="0" err="1" smtClean="0"/>
              <a:t>edafon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Biotické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tvořeny vztahy mezi organismy a jejich funkcí v ekosystému, což především </a:t>
            </a:r>
            <a:r>
              <a:rPr lang="cs-CZ" dirty="0" smtClean="0"/>
              <a:t>vyjadřují </a:t>
            </a:r>
            <a:r>
              <a:rPr lang="cs-CZ" dirty="0" smtClean="0"/>
              <a:t>potravní (trofické) řetězce, které se dělí na:</a:t>
            </a:r>
          </a:p>
          <a:p>
            <a:r>
              <a:rPr lang="cs-CZ" dirty="0" smtClean="0"/>
              <a:t>1. Pastevně-kořistnické</a:t>
            </a:r>
          </a:p>
          <a:p>
            <a:r>
              <a:rPr lang="cs-CZ" dirty="0" smtClean="0"/>
              <a:t>2</a:t>
            </a:r>
            <a:r>
              <a:rPr lang="cs-CZ" dirty="0" smtClean="0"/>
              <a:t>. Rozkladné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Produktivita biomasy různými ekosystémy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Produktivita ekosystémů se udává v sušině (váha biomasy za suchého stavu). Vyjadřuje </a:t>
            </a:r>
            <a:r>
              <a:rPr lang="cs-CZ" dirty="0" smtClean="0"/>
              <a:t>se </a:t>
            </a:r>
            <a:r>
              <a:rPr lang="cs-CZ" dirty="0" smtClean="0"/>
              <a:t>v kilogramech (kg) na jednotku plochy, většinou </a:t>
            </a:r>
            <a:r>
              <a:rPr lang="cs-CZ" dirty="0" smtClean="0"/>
              <a:t>m</a:t>
            </a:r>
            <a:r>
              <a:rPr lang="cs-CZ" baseline="30000" dirty="0" smtClean="0"/>
              <a:t>2</a:t>
            </a:r>
            <a:r>
              <a:rPr lang="cs-CZ" dirty="0" smtClean="0"/>
              <a:t>.</a:t>
            </a:r>
            <a:endParaRPr lang="cs-CZ" dirty="0" smtClean="0"/>
          </a:p>
          <a:p>
            <a:r>
              <a:rPr lang="cs-CZ" dirty="0" smtClean="0"/>
              <a:t>Mořské </a:t>
            </a:r>
            <a:r>
              <a:rPr lang="cs-CZ" dirty="0" smtClean="0"/>
              <a:t>ekosystémy: středně velká produktivita na málo okamžité biomasy </a:t>
            </a:r>
          </a:p>
          <a:p>
            <a:r>
              <a:rPr lang="cs-CZ" dirty="0" smtClean="0"/>
              <a:t>Ústí </a:t>
            </a:r>
            <a:r>
              <a:rPr lang="cs-CZ" dirty="0" smtClean="0"/>
              <a:t>řek, sladkovodní močály, útesy: vysoká produktivita na středně velkou </a:t>
            </a:r>
          </a:p>
          <a:p>
            <a:r>
              <a:rPr lang="cs-CZ" dirty="0" smtClean="0"/>
              <a:t>biomasu </a:t>
            </a:r>
          </a:p>
          <a:p>
            <a:r>
              <a:rPr lang="cs-CZ" dirty="0" smtClean="0"/>
              <a:t>Stepi</a:t>
            </a:r>
            <a:r>
              <a:rPr lang="cs-CZ" dirty="0" smtClean="0"/>
              <a:t>, louky, pastviny, křoviny: středně velká produktivita na středně velkou </a:t>
            </a:r>
            <a:r>
              <a:rPr lang="cs-CZ" dirty="0" smtClean="0"/>
              <a:t>biomasu</a:t>
            </a:r>
            <a:endParaRPr lang="cs-CZ" dirty="0" smtClean="0"/>
          </a:p>
          <a:p>
            <a:r>
              <a:rPr lang="cs-CZ" dirty="0" smtClean="0"/>
              <a:t>Tundra</a:t>
            </a:r>
            <a:r>
              <a:rPr lang="cs-CZ" dirty="0" smtClean="0"/>
              <a:t>, poušť: malá produktivita na středně velkou biomasu</a:t>
            </a:r>
          </a:p>
          <a:p>
            <a:r>
              <a:rPr lang="cs-CZ" dirty="0" smtClean="0"/>
              <a:t>Lesy</a:t>
            </a:r>
            <a:r>
              <a:rPr lang="cs-CZ" dirty="0" smtClean="0"/>
              <a:t>: středně velká produktivita na velké množství okamžité biomasy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Office PowerPoint</Application>
  <PresentationFormat>Předvádění na obrazovce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Kde se vzala biomasa</vt:lpstr>
      <vt:lpstr>Odkud se vlastně vzala?</vt:lpstr>
      <vt:lpstr>Snímek 3</vt:lpstr>
      <vt:lpstr>Produkce biomasy</vt:lpstr>
      <vt:lpstr>Sekundární produkce </vt:lpstr>
      <vt:lpstr>Faktory ovlivňující produkci biomasy</vt:lpstr>
      <vt:lpstr>Abiotické faktory </vt:lpstr>
      <vt:lpstr>Biotické faktory</vt:lpstr>
      <vt:lpstr>Produktivita biomasy různými ekosystémy</vt:lpstr>
      <vt:lpstr>Rozdělení biomasy podle skupenství</vt:lpstr>
      <vt:lpstr>citace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Kde se vzala biomasa</dc:title>
  <dc:creator>Jung Ondřej</dc:creator>
  <cp:lastModifiedBy>jung</cp:lastModifiedBy>
  <cp:revision>1</cp:revision>
  <dcterms:created xsi:type="dcterms:W3CDTF">2014-03-25T12:32:25Z</dcterms:created>
  <dcterms:modified xsi:type="dcterms:W3CDTF">2014-03-25T12:42:22Z</dcterms:modified>
</cp:coreProperties>
</file>