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E4E5-9BE7-427F-8858-A5D27FFD4D83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B3341-A6AF-4256-A7BD-3FC8DCB81E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E4E5-9BE7-427F-8858-A5D27FFD4D83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B3341-A6AF-4256-A7BD-3FC8DCB81E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E4E5-9BE7-427F-8858-A5D27FFD4D83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B3341-A6AF-4256-A7BD-3FC8DCB81E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E4E5-9BE7-427F-8858-A5D27FFD4D83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B3341-A6AF-4256-A7BD-3FC8DCB81E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E4E5-9BE7-427F-8858-A5D27FFD4D83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B3341-A6AF-4256-A7BD-3FC8DCB81E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E4E5-9BE7-427F-8858-A5D27FFD4D83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B3341-A6AF-4256-A7BD-3FC8DCB81E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E4E5-9BE7-427F-8858-A5D27FFD4D83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B3341-A6AF-4256-A7BD-3FC8DCB81E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E4E5-9BE7-427F-8858-A5D27FFD4D83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B3341-A6AF-4256-A7BD-3FC8DCB81E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E4E5-9BE7-427F-8858-A5D27FFD4D83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B3341-A6AF-4256-A7BD-3FC8DCB81E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E4E5-9BE7-427F-8858-A5D27FFD4D83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B3341-A6AF-4256-A7BD-3FC8DCB81E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E4E5-9BE7-427F-8858-A5D27FFD4D83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B3341-A6AF-4256-A7BD-3FC8DCB81E5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1E4E5-9BE7-427F-8858-A5D27FFD4D83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B3341-A6AF-4256-A7BD-3FC8DCB81E5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5000" b="1" dirty="0" smtClean="0">
                <a:solidFill>
                  <a:schemeClr val="accent3">
                    <a:lumMod val="50000"/>
                  </a:schemeClr>
                </a:solidFill>
              </a:rPr>
              <a:t>Ekologické zpracování pneumatik</a:t>
            </a:r>
            <a:endParaRPr lang="cs-CZ" sz="5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026" name="Picture 2" descr="C:\Users\Daniela\Desktop\1627674-img-letni-pneumatiky.jpg"/>
          <p:cNvPicPr>
            <a:picLocks noChangeAspect="1" noChangeArrowheads="1"/>
          </p:cNvPicPr>
          <p:nvPr/>
        </p:nvPicPr>
        <p:blipFill>
          <a:blip r:embed="rId2"/>
          <a:srcRect l="39131" t="-3149"/>
          <a:stretch>
            <a:fillRect/>
          </a:stretch>
        </p:blipFill>
        <p:spPr bwMode="auto">
          <a:xfrm>
            <a:off x="1285852" y="3571876"/>
            <a:ext cx="6643734" cy="26257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Možnosti využití</a:t>
            </a:r>
            <a:endParaRPr lang="cs-CZ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cs-CZ" sz="3900" dirty="0" smtClean="0">
                <a:solidFill>
                  <a:schemeClr val="accent3">
                    <a:lumMod val="50000"/>
                  </a:schemeClr>
                </a:solidFill>
              </a:rPr>
              <a:t>Samostatný granulát </a:t>
            </a:r>
          </a:p>
          <a:p>
            <a:pPr>
              <a:buNone/>
            </a:pPr>
            <a:endParaRPr lang="cs-CZ" sz="39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sz="3900" dirty="0" smtClean="0">
                <a:solidFill>
                  <a:schemeClr val="accent3">
                    <a:lumMod val="50000"/>
                  </a:schemeClr>
                </a:solidFill>
              </a:rPr>
              <a:t>Lisované desky z granulátu</a:t>
            </a:r>
          </a:p>
          <a:p>
            <a:pPr>
              <a:buNone/>
            </a:pPr>
            <a:r>
              <a:rPr lang="cs-CZ" sz="3900" dirty="0" smtClean="0"/>
              <a:t>	- jsou elastické, vodopropustné, nehořlavé</a:t>
            </a:r>
          </a:p>
          <a:p>
            <a:pPr>
              <a:buNone/>
            </a:pPr>
            <a:r>
              <a:rPr lang="cs-CZ" sz="3900" dirty="0" smtClean="0"/>
              <a:t>	</a:t>
            </a:r>
            <a:r>
              <a:rPr lang="cs-CZ" sz="3900" dirty="0" smtClean="0"/>
              <a:t>- odolné proti větru a UV záření</a:t>
            </a:r>
          </a:p>
          <a:p>
            <a:pPr>
              <a:buNone/>
            </a:pPr>
            <a:r>
              <a:rPr lang="cs-CZ" sz="3900" dirty="0" smtClean="0"/>
              <a:t>	</a:t>
            </a:r>
            <a:r>
              <a:rPr lang="cs-CZ" sz="3900" dirty="0" smtClean="0"/>
              <a:t>- zdravotně nezávadné</a:t>
            </a:r>
          </a:p>
          <a:p>
            <a:pPr>
              <a:buNone/>
            </a:pPr>
            <a:r>
              <a:rPr lang="cs-CZ" sz="3900" dirty="0" smtClean="0"/>
              <a:t>	</a:t>
            </a:r>
            <a:r>
              <a:rPr lang="cs-CZ" sz="3900" dirty="0" smtClean="0"/>
              <a:t>- tlumí zvuky</a:t>
            </a:r>
          </a:p>
          <a:p>
            <a:pPr>
              <a:buNone/>
            </a:pPr>
            <a:r>
              <a:rPr lang="cs-CZ" sz="3900" dirty="0" smtClean="0"/>
              <a:t>	</a:t>
            </a:r>
            <a:r>
              <a:rPr lang="cs-CZ" sz="3900" dirty="0" smtClean="0"/>
              <a:t>- mají vysokou životnost</a:t>
            </a:r>
          </a:p>
          <a:p>
            <a:pPr>
              <a:buNone/>
            </a:pPr>
            <a:r>
              <a:rPr lang="cs-CZ" sz="3900" dirty="0" smtClean="0"/>
              <a:t>	</a:t>
            </a:r>
          </a:p>
          <a:p>
            <a:pPr>
              <a:buNone/>
            </a:pPr>
            <a:r>
              <a:rPr lang="cs-CZ" dirty="0" smtClean="0"/>
              <a:t>  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Možnosti využití</a:t>
            </a:r>
            <a:endParaRPr lang="cs-CZ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cs-CZ" sz="3000" dirty="0" smtClean="0"/>
              <a:t>plnivo </a:t>
            </a:r>
            <a:r>
              <a:rPr lang="cs-CZ" sz="3000" dirty="0"/>
              <a:t>při výrobě některých typů </a:t>
            </a:r>
            <a:r>
              <a:rPr lang="cs-CZ" sz="3000" dirty="0" smtClean="0"/>
              <a:t>pneumatik</a:t>
            </a:r>
          </a:p>
          <a:p>
            <a:pPr marL="514350" indent="-514350">
              <a:buAutoNum type="arabicParenR"/>
            </a:pPr>
            <a:endParaRPr lang="cs-CZ" sz="3000" dirty="0"/>
          </a:p>
          <a:p>
            <a:pPr>
              <a:buNone/>
            </a:pPr>
            <a:r>
              <a:rPr lang="cs-CZ" sz="3000" dirty="0" smtClean="0"/>
              <a:t>2) součást </a:t>
            </a:r>
            <a:r>
              <a:rPr lang="cs-CZ" sz="3000" dirty="0"/>
              <a:t>sportovních </a:t>
            </a:r>
            <a:endParaRPr lang="cs-CZ" sz="3000" dirty="0" smtClean="0"/>
          </a:p>
          <a:p>
            <a:pPr>
              <a:buNone/>
            </a:pPr>
            <a:r>
              <a:rPr lang="cs-CZ" sz="3000" dirty="0" smtClean="0"/>
              <a:t>	povrchů</a:t>
            </a:r>
            <a:r>
              <a:rPr lang="cs-CZ" sz="3000" dirty="0"/>
              <a:t>, </a:t>
            </a:r>
            <a:r>
              <a:rPr lang="cs-CZ" sz="3000" dirty="0" smtClean="0"/>
              <a:t>fotbalových </a:t>
            </a:r>
          </a:p>
          <a:p>
            <a:pPr>
              <a:buNone/>
            </a:pPr>
            <a:r>
              <a:rPr lang="cs-CZ" sz="3000" dirty="0" smtClean="0"/>
              <a:t>	</a:t>
            </a:r>
            <a:r>
              <a:rPr lang="cs-CZ" sz="3000" dirty="0" smtClean="0"/>
              <a:t>trávníků</a:t>
            </a:r>
          </a:p>
          <a:p>
            <a:pPr>
              <a:buNone/>
            </a:pPr>
            <a:endParaRPr lang="cs-CZ" sz="3000" dirty="0" smtClean="0"/>
          </a:p>
          <a:p>
            <a:pPr>
              <a:buNone/>
            </a:pPr>
            <a:endParaRPr lang="cs-CZ" sz="3000" dirty="0"/>
          </a:p>
          <a:p>
            <a:pPr>
              <a:buNone/>
            </a:pPr>
            <a:r>
              <a:rPr lang="cs-CZ" sz="3000" dirty="0" smtClean="0"/>
              <a:t>3) součást </a:t>
            </a:r>
            <a:r>
              <a:rPr lang="cs-CZ" sz="3000" dirty="0"/>
              <a:t>podkladů v exteriérech i </a:t>
            </a:r>
            <a:r>
              <a:rPr lang="cs-CZ" sz="3000" dirty="0" smtClean="0"/>
              <a:t>interiérech</a:t>
            </a:r>
          </a:p>
          <a:p>
            <a:pPr>
              <a:buNone/>
            </a:pPr>
            <a:endParaRPr lang="cs-CZ" sz="3000" dirty="0"/>
          </a:p>
          <a:p>
            <a:pPr>
              <a:buNone/>
            </a:pPr>
            <a:endParaRPr lang="cs-CZ" sz="3000" dirty="0"/>
          </a:p>
          <a:p>
            <a:endParaRPr lang="cs-CZ" sz="3000" dirty="0"/>
          </a:p>
        </p:txBody>
      </p:sp>
      <p:pic>
        <p:nvPicPr>
          <p:cNvPr id="4" name="Obrázek 3" descr="C:\Users\Daniela\Desktop\images 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2571744"/>
            <a:ext cx="3357586" cy="22145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Možnosti využití</a:t>
            </a:r>
            <a:endParaRPr lang="cs-CZ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cs-CZ" sz="3000" dirty="0" smtClean="0"/>
              <a:t>4) </a:t>
            </a:r>
            <a:r>
              <a:rPr lang="cs-CZ" sz="3000" dirty="0" smtClean="0"/>
              <a:t>elastická součást povrchů jízdáren a jezdeckých </a:t>
            </a:r>
            <a:r>
              <a:rPr lang="cs-CZ" sz="3000" dirty="0" smtClean="0"/>
              <a:t>hal</a:t>
            </a:r>
          </a:p>
          <a:p>
            <a:pPr>
              <a:buNone/>
            </a:pPr>
            <a:endParaRPr lang="cs-CZ" sz="3000" dirty="0" smtClean="0"/>
          </a:p>
          <a:p>
            <a:pPr>
              <a:buNone/>
            </a:pPr>
            <a:r>
              <a:rPr lang="cs-CZ" sz="3000" dirty="0" smtClean="0"/>
              <a:t>5</a:t>
            </a:r>
            <a:r>
              <a:rPr lang="cs-CZ" sz="3000" dirty="0" smtClean="0"/>
              <a:t>) výstavba hracích </a:t>
            </a:r>
            <a:r>
              <a:rPr lang="cs-CZ" sz="3000" dirty="0" smtClean="0"/>
              <a:t>ploch</a:t>
            </a:r>
          </a:p>
          <a:p>
            <a:pPr>
              <a:buNone/>
            </a:pPr>
            <a:r>
              <a:rPr lang="cs-CZ" sz="3000" dirty="0" smtClean="0"/>
              <a:t>	</a:t>
            </a:r>
            <a:r>
              <a:rPr lang="cs-CZ" sz="3000" dirty="0" smtClean="0"/>
              <a:t> </a:t>
            </a:r>
            <a:r>
              <a:rPr lang="cs-CZ" sz="3000" dirty="0" smtClean="0"/>
              <a:t>a </a:t>
            </a:r>
            <a:r>
              <a:rPr lang="cs-CZ" sz="3000" dirty="0" smtClean="0"/>
              <a:t>hřišť</a:t>
            </a:r>
          </a:p>
          <a:p>
            <a:pPr>
              <a:buNone/>
            </a:pPr>
            <a:endParaRPr lang="cs-CZ" sz="3000" dirty="0" smtClean="0"/>
          </a:p>
          <a:p>
            <a:pPr>
              <a:buNone/>
            </a:pPr>
            <a:r>
              <a:rPr lang="cs-CZ" sz="3000" dirty="0" smtClean="0"/>
              <a:t>6) dopravní </a:t>
            </a:r>
            <a:r>
              <a:rPr lang="cs-CZ" sz="3000" dirty="0" smtClean="0"/>
              <a:t>stavitelství</a:t>
            </a:r>
            <a:endParaRPr lang="cs-CZ" sz="3000" dirty="0" smtClean="0"/>
          </a:p>
          <a:p>
            <a:endParaRPr lang="cs-CZ" sz="3000" dirty="0"/>
          </a:p>
        </p:txBody>
      </p:sp>
      <p:pic>
        <p:nvPicPr>
          <p:cNvPr id="4" name="Obrázek 3" descr="C:\Users\Daniela\Desktop\images 4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2285992"/>
            <a:ext cx="3286148" cy="25717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Možnosti využití</a:t>
            </a:r>
            <a:endParaRPr lang="cs-CZ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cs-CZ" sz="3000" dirty="0" smtClean="0"/>
              <a:t>8) součást protihlukových </a:t>
            </a:r>
            <a:r>
              <a:rPr lang="cs-CZ" sz="3000" dirty="0" smtClean="0"/>
              <a:t>stěn</a:t>
            </a:r>
          </a:p>
          <a:p>
            <a:pPr>
              <a:buNone/>
            </a:pPr>
            <a:endParaRPr lang="cs-CZ" sz="3000" dirty="0" smtClean="0"/>
          </a:p>
          <a:p>
            <a:pPr>
              <a:buNone/>
            </a:pPr>
            <a:r>
              <a:rPr lang="cs-CZ" sz="3000" dirty="0" smtClean="0"/>
              <a:t>9</a:t>
            </a:r>
            <a:r>
              <a:rPr lang="cs-CZ" sz="3000" dirty="0" smtClean="0"/>
              <a:t>) součást modifikovaných asfaltových směsí</a:t>
            </a:r>
          </a:p>
          <a:p>
            <a:pPr>
              <a:buNone/>
            </a:pPr>
            <a:endParaRPr lang="cs-CZ" sz="3000" dirty="0" smtClean="0"/>
          </a:p>
          <a:p>
            <a:pPr>
              <a:buNone/>
            </a:pPr>
            <a:r>
              <a:rPr lang="cs-CZ" sz="3000" dirty="0" smtClean="0"/>
              <a:t>10) </a:t>
            </a:r>
            <a:r>
              <a:rPr lang="cs-CZ" sz="3000" dirty="0" smtClean="0"/>
              <a:t>hadice, dopravníkové pásy atd.</a:t>
            </a:r>
          </a:p>
          <a:p>
            <a:pPr>
              <a:buNone/>
            </a:pPr>
            <a:endParaRPr lang="cs-CZ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Zdroje</a:t>
            </a:r>
            <a:endParaRPr lang="cs-CZ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cs-CZ" i="1" dirty="0" smtClean="0"/>
              <a:t>Priorita</a:t>
            </a:r>
            <a:r>
              <a:rPr lang="cs-CZ" i="1" dirty="0" smtClean="0"/>
              <a:t>: měsíčník Operačního programu Životního prostředí</a:t>
            </a:r>
            <a:r>
              <a:rPr lang="cs-CZ" dirty="0" smtClean="0"/>
              <a:t>. 2013, </a:t>
            </a:r>
            <a:r>
              <a:rPr lang="cs-CZ" dirty="0" err="1" smtClean="0"/>
              <a:t>roč</a:t>
            </a:r>
            <a:r>
              <a:rPr lang="cs-CZ" dirty="0" smtClean="0"/>
              <a:t>. </a:t>
            </a:r>
            <a:r>
              <a:rPr lang="cs-CZ" dirty="0" smtClean="0"/>
              <a:t>12</a:t>
            </a:r>
          </a:p>
          <a:p>
            <a:pPr marL="514350" indent="-514350">
              <a:buAutoNum type="arabicParenR"/>
            </a:pPr>
            <a:endParaRPr lang="cs-CZ" dirty="0" smtClean="0"/>
          </a:p>
          <a:p>
            <a:pPr marL="514350" indent="-514350">
              <a:buAutoNum type="arabicParenR"/>
            </a:pPr>
            <a:r>
              <a:rPr lang="cs-CZ" dirty="0" smtClean="0"/>
              <a:t> </a:t>
            </a:r>
            <a:r>
              <a:rPr lang="cs-CZ" dirty="0" smtClean="0"/>
              <a:t>www.</a:t>
            </a:r>
            <a:r>
              <a:rPr lang="cs-CZ" dirty="0" err="1" smtClean="0"/>
              <a:t>sycorex.cz</a:t>
            </a:r>
            <a:endParaRPr lang="cs-CZ" dirty="0" smtClean="0"/>
          </a:p>
          <a:p>
            <a:pPr marL="514350" indent="-514350">
              <a:buAutoNum type="arabicParenR"/>
            </a:pPr>
            <a:endParaRPr lang="cs-CZ" dirty="0" smtClean="0"/>
          </a:p>
          <a:p>
            <a:pPr marL="514350" indent="-514350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Ekologické zpracování pneumatik</a:t>
            </a:r>
            <a:endParaRPr lang="cs-CZ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Pneumatiky po </a:t>
            </a:r>
            <a:r>
              <a:rPr lang="cs-CZ" b="1" dirty="0" smtClean="0"/>
              <a:t>své </a:t>
            </a:r>
            <a:r>
              <a:rPr lang="cs-CZ" b="1" dirty="0"/>
              <a:t>životnosti nemusí zůstat ležet na skládkách, ale dají se smysluplně využít. </a:t>
            </a:r>
            <a:endParaRPr lang="cs-CZ" b="1" dirty="0" smtClean="0"/>
          </a:p>
          <a:p>
            <a:endParaRPr lang="cs-CZ" dirty="0"/>
          </a:p>
        </p:txBody>
      </p:sp>
      <p:pic>
        <p:nvPicPr>
          <p:cNvPr id="4" name="Obrázek 3" descr="C:\Users\Daniela\Desktop\images 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3286124"/>
            <a:ext cx="7358114" cy="2646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Ekologické zpracování pneumatik</a:t>
            </a:r>
            <a:endParaRPr lang="cs-CZ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800" dirty="0"/>
              <a:t>Použité pneumatiky jsou totiž významnou součástí stále stoupajícího množství odpadu z automobilů. </a:t>
            </a:r>
            <a:endParaRPr lang="cs-CZ" sz="2800" dirty="0" smtClean="0"/>
          </a:p>
          <a:p>
            <a:endParaRPr lang="cs-CZ" sz="2800" dirty="0"/>
          </a:p>
          <a:p>
            <a:pPr>
              <a:buNone/>
            </a:pPr>
            <a:endParaRPr lang="cs-CZ" sz="2800" dirty="0" smtClean="0"/>
          </a:p>
          <a:p>
            <a:r>
              <a:rPr lang="cs-CZ" sz="2800" dirty="0" smtClean="0"/>
              <a:t>Environmentální </a:t>
            </a:r>
            <a:r>
              <a:rPr lang="cs-CZ" sz="2800" dirty="0"/>
              <a:t>rizika spočívají převážně v požadavcích na jejich skladování – pneumatiky zvyšují riziko požáru se vznikem toxických plynů, riziko průsaku toxických látek a jsou těžko </a:t>
            </a:r>
            <a:r>
              <a:rPr lang="cs-CZ" sz="2800" dirty="0" err="1"/>
              <a:t>biodegradovatelné</a:t>
            </a:r>
            <a:r>
              <a:rPr lang="cs-CZ" sz="2800" dirty="0"/>
              <a:t> (biologicky rozložitelné).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Postup zpracování pneumatik</a:t>
            </a:r>
            <a:endParaRPr lang="cs-CZ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cs-CZ" dirty="0" smtClean="0"/>
              <a:t>Zpracování pomocí obřích mlýnů</a:t>
            </a:r>
          </a:p>
          <a:p>
            <a:pPr marL="514350" indent="-514350">
              <a:buNone/>
            </a:pPr>
            <a:endParaRPr lang="cs-CZ" dirty="0" smtClean="0"/>
          </a:p>
          <a:p>
            <a:pPr marL="514350" indent="-514350">
              <a:buNone/>
            </a:pPr>
            <a:r>
              <a:rPr lang="cs-CZ" dirty="0" smtClean="0"/>
              <a:t>	- Tyto mlýny pneumatiky natrhají na kusy o  	velikosti 10×10 cm</a:t>
            </a:r>
          </a:p>
          <a:p>
            <a:pPr marL="514350" indent="-514350">
              <a:buNone/>
            </a:pPr>
            <a:r>
              <a:rPr lang="cs-CZ" dirty="0"/>
              <a:t>	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Postup zpracování pneumatik</a:t>
            </a:r>
            <a:endParaRPr lang="cs-CZ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cs-CZ" dirty="0" smtClean="0"/>
              <a:t>2) Oddělení kovu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		- o kov (ocel) se postará obří magnet, který 	bývá součástí linky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		- </a:t>
            </a:r>
            <a:r>
              <a:rPr lang="cs-CZ" dirty="0"/>
              <a:t>o</a:t>
            </a:r>
            <a:r>
              <a:rPr lang="cs-CZ" dirty="0" smtClean="0"/>
              <a:t>cel je dodávána do oceláren, kde je 	znovu zpracována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Postup zpracování pneumatik</a:t>
            </a:r>
            <a:endParaRPr lang="cs-CZ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3) Oddělení textilu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		</a:t>
            </a:r>
            <a:r>
              <a:rPr lang="cs-CZ" sz="3000" dirty="0" smtClean="0"/>
              <a:t>- textil je oddělován pomocí venkovních sil, 	ve kterých se pomocí proudění vzduchu a 	rozdílné hmotnosti odděluje textil od pryže</a:t>
            </a:r>
          </a:p>
          <a:p>
            <a:pPr>
              <a:buNone/>
            </a:pPr>
            <a:endParaRPr lang="cs-CZ" sz="3000" dirty="0"/>
          </a:p>
          <a:p>
            <a:pPr>
              <a:buNone/>
            </a:pPr>
            <a:r>
              <a:rPr lang="cs-CZ" sz="3000" dirty="0" smtClean="0"/>
              <a:t>		- textil je pak míchán s minimem granulátu 	a používán například coby podestýlka v 	některých hipodromech a stájích </a:t>
            </a:r>
            <a:endParaRPr lang="cs-CZ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Postup zpracování pneumatik</a:t>
            </a:r>
            <a:endParaRPr lang="cs-CZ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cs-CZ" dirty="0" smtClean="0"/>
              <a:t> - </a:t>
            </a:r>
            <a:r>
              <a:rPr lang="cs-CZ" sz="3000" dirty="0" smtClean="0"/>
              <a:t>po </a:t>
            </a:r>
            <a:r>
              <a:rPr lang="cs-CZ" sz="3000" dirty="0"/>
              <a:t>celém tomto procesu oddělování textilu </a:t>
            </a:r>
            <a:r>
              <a:rPr lang="cs-CZ" sz="3000" dirty="0" smtClean="0"/>
              <a:t>a ocele </a:t>
            </a:r>
            <a:r>
              <a:rPr lang="cs-CZ" sz="3000" dirty="0"/>
              <a:t>zbude z rozemleté pneumatiky čistý pryžový </a:t>
            </a:r>
            <a:r>
              <a:rPr lang="cs-CZ" sz="3000" dirty="0" smtClean="0"/>
              <a:t>granulát</a:t>
            </a:r>
          </a:p>
          <a:p>
            <a:pPr>
              <a:buNone/>
            </a:pPr>
            <a:endParaRPr lang="cs-CZ" sz="3000" dirty="0"/>
          </a:p>
          <a:p>
            <a:pPr>
              <a:buNone/>
            </a:pPr>
            <a:r>
              <a:rPr lang="cs-CZ" sz="3000" dirty="0" smtClean="0"/>
              <a:t> - konečným produktem tohoto mechanického zpracování je drť s různou frakcí zrna</a:t>
            </a:r>
            <a:endParaRPr lang="cs-CZ" sz="3000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Čistý granulát</a:t>
            </a:r>
            <a:endParaRPr lang="cs-CZ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Zástupný symbol pro obsah 3" descr="C:\Users\Daniela\Desktop\pryzovy-granulat-z-recyklovanych-pneumatik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677194"/>
            <a:ext cx="8215369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Druhy pneumatik</a:t>
            </a:r>
            <a:endParaRPr lang="cs-CZ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Zpracovat lze pneumatiky:</a:t>
            </a:r>
          </a:p>
          <a:p>
            <a:pPr>
              <a:buNone/>
            </a:pPr>
            <a:r>
              <a:rPr lang="cs-CZ" dirty="0" smtClean="0"/>
              <a:t>	- </a:t>
            </a:r>
            <a:r>
              <a:rPr lang="cs-CZ" dirty="0"/>
              <a:t>Osobní</a:t>
            </a:r>
          </a:p>
          <a:p>
            <a:pPr>
              <a:buNone/>
            </a:pPr>
            <a:r>
              <a:rPr lang="cs-CZ" dirty="0" smtClean="0"/>
              <a:t>	- </a:t>
            </a:r>
            <a:r>
              <a:rPr lang="cs-CZ" dirty="0"/>
              <a:t>Nákladní – lehké, těžké</a:t>
            </a:r>
          </a:p>
          <a:p>
            <a:pPr>
              <a:buNone/>
            </a:pPr>
            <a:r>
              <a:rPr lang="cs-CZ" dirty="0" smtClean="0"/>
              <a:t>	- </a:t>
            </a:r>
            <a:r>
              <a:rPr lang="cs-CZ" dirty="0"/>
              <a:t>Traktorové</a:t>
            </a:r>
          </a:p>
          <a:p>
            <a:pPr>
              <a:buNone/>
            </a:pPr>
            <a:r>
              <a:rPr lang="cs-CZ" dirty="0" smtClean="0"/>
              <a:t>	- </a:t>
            </a:r>
            <a:r>
              <a:rPr lang="cs-CZ" dirty="0"/>
              <a:t>Motorkové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154</Words>
  <Application>Microsoft Office PowerPoint</Application>
  <PresentationFormat>Předvádění na obrazovce (4:3)</PresentationFormat>
  <Paragraphs>74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Ekologické zpracování pneumatik</vt:lpstr>
      <vt:lpstr>Ekologické zpracování pneumatik</vt:lpstr>
      <vt:lpstr>Ekologické zpracování pneumatik</vt:lpstr>
      <vt:lpstr>Postup zpracování pneumatik</vt:lpstr>
      <vt:lpstr>Postup zpracování pneumatik</vt:lpstr>
      <vt:lpstr>Postup zpracování pneumatik</vt:lpstr>
      <vt:lpstr>Postup zpracování pneumatik</vt:lpstr>
      <vt:lpstr>Čistý granulát</vt:lpstr>
      <vt:lpstr>Druhy pneumatik</vt:lpstr>
      <vt:lpstr>Možnosti využití</vt:lpstr>
      <vt:lpstr>Možnosti využití</vt:lpstr>
      <vt:lpstr>Možnosti využití</vt:lpstr>
      <vt:lpstr>Možnosti využití</vt:lpstr>
      <vt:lpstr>Zdroje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Ekologické zpracování pneumatik</dc:title>
  <dc:creator>Daniela</dc:creator>
  <cp:lastModifiedBy>Daniela</cp:lastModifiedBy>
  <cp:revision>16</cp:revision>
  <dcterms:created xsi:type="dcterms:W3CDTF">2014-02-20T16:18:06Z</dcterms:created>
  <dcterms:modified xsi:type="dcterms:W3CDTF">2014-02-21T07:39:48Z</dcterms:modified>
</cp:coreProperties>
</file>