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04A7CED-83FA-4FAE-B4BA-91853FECCFE7}" type="datetimeFigureOut">
              <a:rPr lang="cs-CZ" smtClean="0"/>
              <a:t>22.5.2013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CCCC60C-6C4B-490C-81BE-E47D6BFE19BD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A7CED-83FA-4FAE-B4BA-91853FECCFE7}" type="datetimeFigureOut">
              <a:rPr lang="cs-CZ" smtClean="0"/>
              <a:t>22.5.2013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C60C-6C4B-490C-81BE-E47D6BFE19B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A7CED-83FA-4FAE-B4BA-91853FECCFE7}" type="datetimeFigureOut">
              <a:rPr lang="cs-CZ" smtClean="0"/>
              <a:t>22.5.2013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C60C-6C4B-490C-81BE-E47D6BFE19B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04A7CED-83FA-4FAE-B4BA-91853FECCFE7}" type="datetimeFigureOut">
              <a:rPr lang="cs-CZ" smtClean="0"/>
              <a:t>22.5.2013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CCCC60C-6C4B-490C-81BE-E47D6BFE19BD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04A7CED-83FA-4FAE-B4BA-91853FECCFE7}" type="datetimeFigureOut">
              <a:rPr lang="cs-CZ" smtClean="0"/>
              <a:t>22.5.2013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CCCC60C-6C4B-490C-81BE-E47D6BFE19BD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A7CED-83FA-4FAE-B4BA-91853FECCFE7}" type="datetimeFigureOut">
              <a:rPr lang="cs-CZ" smtClean="0"/>
              <a:t>22.5.2013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C60C-6C4B-490C-81BE-E47D6BFE19BD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A7CED-83FA-4FAE-B4BA-91853FECCFE7}" type="datetimeFigureOut">
              <a:rPr lang="cs-CZ" smtClean="0"/>
              <a:t>22.5.2013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C60C-6C4B-490C-81BE-E47D6BFE19BD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04A7CED-83FA-4FAE-B4BA-91853FECCFE7}" type="datetimeFigureOut">
              <a:rPr lang="cs-CZ" smtClean="0"/>
              <a:t>22.5.2013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CCCC60C-6C4B-490C-81BE-E47D6BFE19BD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A7CED-83FA-4FAE-B4BA-91853FECCFE7}" type="datetimeFigureOut">
              <a:rPr lang="cs-CZ" smtClean="0"/>
              <a:t>22.5.2013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C60C-6C4B-490C-81BE-E47D6BFE19B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04A7CED-83FA-4FAE-B4BA-91853FECCFE7}" type="datetimeFigureOut">
              <a:rPr lang="cs-CZ" smtClean="0"/>
              <a:t>22.5.2013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CCCC60C-6C4B-490C-81BE-E47D6BFE19BD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04A7CED-83FA-4FAE-B4BA-91853FECCFE7}" type="datetimeFigureOut">
              <a:rPr lang="cs-CZ" smtClean="0"/>
              <a:t>22.5.2013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CCCC60C-6C4B-490C-81BE-E47D6BFE19BD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04A7CED-83FA-4FAE-B4BA-91853FECCFE7}" type="datetimeFigureOut">
              <a:rPr lang="cs-CZ" smtClean="0"/>
              <a:t>22.5.2013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CCCC60C-6C4B-490C-81BE-E47D6BFE19BD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Prekurzor_(chemie)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Vznik bioplynu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Vznik bioplynu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Bioplyn vzniká v biologickém </a:t>
            </a:r>
            <a:r>
              <a:rPr lang="cs-CZ" dirty="0" smtClean="0"/>
              <a:t>procesu při němž </a:t>
            </a:r>
            <a:r>
              <a:rPr lang="cs-CZ" dirty="0" smtClean="0"/>
              <a:t>dochází bez přístupu kyslíku k vytvoření směsice </a:t>
            </a:r>
            <a:r>
              <a:rPr lang="cs-CZ" dirty="0" smtClean="0"/>
              <a:t>plynů</a:t>
            </a:r>
          </a:p>
          <a:p>
            <a:endParaRPr lang="cs-CZ" dirty="0" smtClean="0"/>
          </a:p>
          <a:p>
            <a:r>
              <a:rPr lang="cs-CZ" dirty="0" smtClean="0"/>
              <a:t>Vytvořená směsice plynů </a:t>
            </a:r>
            <a:r>
              <a:rPr lang="cs-CZ" dirty="0" smtClean="0"/>
              <a:t>se skládá </a:t>
            </a:r>
            <a:r>
              <a:rPr lang="cs-CZ" dirty="0" smtClean="0"/>
              <a:t>z přibližné dvou třetin metanu a jedné třetiny oxidu uhličitého. 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Dále se v bioplynu </a:t>
            </a:r>
            <a:r>
              <a:rPr lang="cs-CZ" dirty="0" smtClean="0"/>
              <a:t>nalézá ještě nepatrné množství vodíku, </a:t>
            </a:r>
            <a:r>
              <a:rPr lang="cs-CZ" dirty="0" err="1" smtClean="0"/>
              <a:t>sulfanu</a:t>
            </a:r>
            <a:r>
              <a:rPr lang="cs-CZ" dirty="0" smtClean="0"/>
              <a:t>, amoniaku a ostatních stopových prvků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Proces vzniku </a:t>
            </a:r>
            <a:r>
              <a:rPr lang="cs-CZ" dirty="0" smtClean="0"/>
              <a:t>bioplynu ve 4. krocích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„</a:t>
            </a:r>
            <a:r>
              <a:rPr lang="cs-CZ" sz="2800" dirty="0" smtClean="0"/>
              <a:t>hydrolýze“, jsou rozloženy komplexní sloučeniny výchozího materiálu (např. polysacharidy, bílkoviny, tuky) na jednodušší organické sloučeniny (např.: aminokyseliny, monosacharidy, mastné kyseliny). Na tom se podílejí bakterie uvolňující enzymy, které tento materiál rozloží biochemickou cestou</a:t>
            </a:r>
            <a:endParaRPr lang="cs-CZ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Vytvořené meziprodukty jsou pak v </a:t>
            </a:r>
            <a:r>
              <a:rPr lang="cs-CZ" sz="2800" dirty="0" err="1" smtClean="0"/>
              <a:t>acidogenezi</a:t>
            </a:r>
            <a:r>
              <a:rPr lang="cs-CZ" sz="2800" dirty="0" smtClean="0"/>
              <a:t> dále rozkládány kyselinotvornými bakteriemi na nižší mastné kyseliny (octovou, propionovou a máselnou) a na oxid uhličitý a vodík.</a:t>
            </a:r>
            <a:endParaRPr lang="cs-CZ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Následně jsou tyto produkty v autogenezi přeměněny bakteriemi na </a:t>
            </a:r>
            <a:r>
              <a:rPr lang="cs-CZ" dirty="0" err="1" smtClean="0"/>
              <a:t>prekurzory</a:t>
            </a:r>
            <a:r>
              <a:rPr lang="cs-CZ" dirty="0" smtClean="0"/>
              <a:t> (kyselinu octovou, vodík a oxid uhličitý). 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 smtClean="0"/>
              <a:t>Protože příliš vysoký vodíku je škodlivý pro </a:t>
            </a:r>
            <a:r>
              <a:rPr lang="cs-CZ" dirty="0" err="1" smtClean="0"/>
              <a:t>acetogenní</a:t>
            </a:r>
            <a:r>
              <a:rPr lang="cs-CZ" dirty="0" smtClean="0"/>
              <a:t> bakterie, musejí tito producenti kyseliny octové utvořit s bakteriemi </a:t>
            </a:r>
            <a:r>
              <a:rPr lang="cs-CZ" dirty="0" err="1" smtClean="0"/>
              <a:t>metanogeneze</a:t>
            </a:r>
            <a:r>
              <a:rPr lang="cs-CZ" dirty="0" smtClean="0"/>
              <a:t> těsné životní společenství. Při vzniku metanu se spotřebovává vodík</a:t>
            </a:r>
            <a:r>
              <a:rPr lang="cs-CZ" dirty="0" smtClean="0"/>
              <a:t>.</a:t>
            </a:r>
          </a:p>
          <a:p>
            <a:pPr lvl="0"/>
            <a:r>
              <a:rPr lang="cs-CZ" dirty="0" smtClean="0"/>
              <a:t> </a:t>
            </a:r>
            <a:r>
              <a:rPr lang="cs-CZ" dirty="0" smtClean="0"/>
              <a:t>V „</a:t>
            </a:r>
            <a:r>
              <a:rPr lang="cs-CZ" dirty="0" err="1" smtClean="0"/>
              <a:t>metanogenezi</a:t>
            </a:r>
            <a:r>
              <a:rPr lang="cs-CZ" dirty="0" smtClean="0"/>
              <a:t>“ je tvořen metan.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  <a:p>
            <a:r>
              <a:rPr lang="cs-CZ" dirty="0" err="1" smtClean="0"/>
              <a:t>Acidogeneze</a:t>
            </a:r>
            <a:r>
              <a:rPr lang="cs-CZ" dirty="0" smtClean="0"/>
              <a:t> je proces enzymatické přeměny organických sloučenin na organické kyseliny.</a:t>
            </a:r>
          </a:p>
          <a:p>
            <a:r>
              <a:rPr lang="cs-CZ" dirty="0" err="1" smtClean="0">
                <a:hlinkClick r:id="rId2" tooltip="Prekurzor (chemie)"/>
              </a:rPr>
              <a:t>Prekurzor</a:t>
            </a:r>
            <a:r>
              <a:rPr lang="cs-CZ" dirty="0" smtClean="0">
                <a:hlinkClick r:id="rId2" tooltip="Prekurzor (chemie)"/>
              </a:rPr>
              <a:t> </a:t>
            </a:r>
            <a:r>
              <a:rPr lang="cs-CZ" dirty="0" smtClean="0"/>
              <a:t>– sloučenina, která se účastní chemické reakce za vzniku jiné sloučeniny</a:t>
            </a:r>
          </a:p>
          <a:p>
            <a:r>
              <a:rPr lang="cs-CZ" dirty="0" smtClean="0"/>
              <a:t>Anaerobní digesce -  označuje kontrolovanou mikrobiální přeměnu organických látek bez přístupu vzduchu za vzniku bioplynu </a:t>
            </a:r>
            <a:r>
              <a:rPr lang="cs-CZ" dirty="0" smtClean="0"/>
              <a:t>a </a:t>
            </a:r>
            <a:r>
              <a:rPr lang="cs-CZ" dirty="0" err="1" smtClean="0"/>
              <a:t>digestátu</a:t>
            </a:r>
            <a:r>
              <a:rPr lang="cs-CZ" dirty="0" smtClean="0"/>
              <a:t> </a:t>
            </a:r>
          </a:p>
          <a:p>
            <a:r>
              <a:rPr lang="cs-CZ" dirty="0" err="1" smtClean="0"/>
              <a:t>Metanogen</a:t>
            </a:r>
            <a:r>
              <a:rPr lang="cs-CZ" dirty="0" smtClean="0"/>
              <a:t>  je organismus, který produkuje metan, tedy je schopný </a:t>
            </a:r>
            <a:r>
              <a:rPr lang="cs-CZ" dirty="0" err="1" smtClean="0"/>
              <a:t>metanogeneze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ING. KRATOCHVÍLOVÁ, Zuzana a kol. Průvodce výrobou a využitím bioplynu [online]. [cit. 18.4.2013]. Dostupný na WWW: http://www.</a:t>
            </a:r>
            <a:r>
              <a:rPr lang="cs-CZ" dirty="0" err="1" smtClean="0"/>
              <a:t>mpo</a:t>
            </a:r>
            <a:r>
              <a:rPr lang="cs-CZ" dirty="0" smtClean="0"/>
              <a:t>-efekt.</a:t>
            </a:r>
            <a:r>
              <a:rPr lang="cs-CZ" dirty="0" err="1" smtClean="0"/>
              <a:t>cz</a:t>
            </a:r>
            <a:r>
              <a:rPr lang="cs-CZ" dirty="0" smtClean="0"/>
              <a:t>/</a:t>
            </a:r>
            <a:r>
              <a:rPr lang="cs-CZ" dirty="0" err="1" smtClean="0"/>
              <a:t>upload</a:t>
            </a:r>
            <a:r>
              <a:rPr lang="cs-CZ" dirty="0" smtClean="0"/>
              <a:t>/7799f3fd595eeee1fa66875530f33e8a/</a:t>
            </a:r>
            <a:r>
              <a:rPr lang="cs-CZ" dirty="0" err="1" smtClean="0"/>
              <a:t>Pruvodce</a:t>
            </a:r>
            <a:r>
              <a:rPr lang="cs-CZ" dirty="0" smtClean="0"/>
              <a:t>_</a:t>
            </a:r>
            <a:r>
              <a:rPr lang="cs-CZ" dirty="0" err="1" smtClean="0"/>
              <a:t>vyrobou</a:t>
            </a:r>
            <a:r>
              <a:rPr lang="cs-CZ" dirty="0" smtClean="0"/>
              <a:t>_</a:t>
            </a:r>
            <a:r>
              <a:rPr lang="cs-CZ" dirty="0" err="1" smtClean="0"/>
              <a:t>vyuzitim</a:t>
            </a:r>
            <a:r>
              <a:rPr lang="cs-CZ" dirty="0" smtClean="0"/>
              <a:t>_bioplynu_2.pdf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</TotalTime>
  <Words>221</Words>
  <Application>Microsoft Office PowerPoint</Application>
  <PresentationFormat>Předvádění na obrazovce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Arkýř</vt:lpstr>
      <vt:lpstr>Vznik bioplynu</vt:lpstr>
      <vt:lpstr>Vznik bioplynu</vt:lpstr>
      <vt:lpstr>Proces vzniku bioplynu ve 4. krocích</vt:lpstr>
      <vt:lpstr>Snímek 4</vt:lpstr>
      <vt:lpstr>Snímek 5</vt:lpstr>
      <vt:lpstr>Snímek 6</vt:lpstr>
      <vt:lpstr>Snímek 7</vt:lpstr>
      <vt:lpstr>citace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Vznik bioplynu</dc:title>
  <dc:creator>jung</dc:creator>
  <cp:lastModifiedBy>jung</cp:lastModifiedBy>
  <cp:revision>1</cp:revision>
  <dcterms:created xsi:type="dcterms:W3CDTF">2013-05-22T10:46:50Z</dcterms:created>
  <dcterms:modified xsi:type="dcterms:W3CDTF">2013-05-22T10:53:49Z</dcterms:modified>
</cp:coreProperties>
</file>