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19AB-F1AC-4F18-8D04-6C3BF1EE8A1C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B118-D2BA-4885-8F35-1F4C23ABC8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B118-D2BA-4885-8F35-1F4C23ABC81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D582B7-D8AF-4DF4-90B5-4105D0F46AB5}" type="datetimeFigureOut">
              <a:rPr lang="cs-CZ" smtClean="0"/>
              <a:pPr/>
              <a:t>20.3.2014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9A47C3-BFBB-4B90-BEB5-F34A644B17A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Jak se vytváří výkresová dokumentace -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sestava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58253">
            <a:off x="5366135" y="2448410"/>
            <a:ext cx="2571768" cy="36373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Obdélník 8"/>
          <p:cNvSpPr/>
          <p:nvPr/>
        </p:nvSpPr>
        <p:spPr>
          <a:xfrm>
            <a:off x="1835696" y="2708920"/>
            <a:ext cx="307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Sestava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Formát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Pozice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Rohové razítko a 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rozpis materiálu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Doplňující text  -    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poznámky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Strojírenské značení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03648" y="5805264"/>
            <a:ext cx="4047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Závěr - Otázky k tématu</a:t>
            </a:r>
            <a:endParaRPr lang="cs-CZ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28596" y="1500174"/>
            <a:ext cx="8286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Bude se skládat z jednotlivých součástí, které tvoří celek sestavy. Pozor v sestavě se z pravidla nekótuje. </a:t>
            </a:r>
          </a:p>
          <a:p>
            <a:r>
              <a:rPr lang="cs-CZ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Příklady </a:t>
            </a:r>
            <a:r>
              <a:rPr lang="cs-CZ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vyjímek</a:t>
            </a:r>
            <a:r>
              <a:rPr lang="cs-CZ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Jednoduché sestavy (jednorázová výroba)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</a:t>
            </a: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Polohování v sestavě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atd.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5786" y="642918"/>
            <a:ext cx="4056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Výkres sestavy </a:t>
            </a:r>
            <a:endParaRPr lang="cs-CZ" sz="48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37112"/>
            <a:ext cx="3071834" cy="2065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3116"/>
            <a:ext cx="309879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Šipka doprava 7"/>
          <p:cNvSpPr/>
          <p:nvPr/>
        </p:nvSpPr>
        <p:spPr>
          <a:xfrm rot="1013606">
            <a:off x="4276572" y="3179813"/>
            <a:ext cx="1785950" cy="21431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3408463">
            <a:off x="3573406" y="4784928"/>
            <a:ext cx="1365415" cy="2631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Volíme podle velikosti sestavy. </a:t>
            </a:r>
          </a:p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Pozor: musí být přiměřený.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00100" y="500042"/>
            <a:ext cx="4141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Formát výkresu</a:t>
            </a:r>
            <a:endParaRPr lang="cs-CZ" sz="48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66316"/>
            <a:ext cx="2428892" cy="31916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00372"/>
            <a:ext cx="5072098" cy="365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1042398" cy="1481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857496"/>
            <a:ext cx="2006664" cy="144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714356"/>
            <a:ext cx="1600744" cy="11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500174"/>
            <a:ext cx="11084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2000240"/>
            <a:ext cx="642942" cy="9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357298"/>
            <a:ext cx="8143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louží pro snadnou orientaci, kde která součást se nachází, pozor musí navazovat na rozpis materiálu, kde jsou základní informace o součásti. 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42976" y="642918"/>
            <a:ext cx="21451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Pozice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000528" cy="2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09207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prava 5"/>
          <p:cNvSpPr/>
          <p:nvPr/>
        </p:nvSpPr>
        <p:spPr>
          <a:xfrm>
            <a:off x="4286248" y="3857628"/>
            <a:ext cx="428628" cy="2857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7829" y="5357826"/>
            <a:ext cx="1885609" cy="1351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71472" y="535782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+mj-lt"/>
              </a:rPr>
              <a:t>Nejprve se uvádí hlavní součásti (základní), většinou největší v sestavě, které tvoří tvar a do kterých zapadají ty menší. Poslední obvykle se uvádějí typizované součásti (ČSN, ISO..). Pozor: je důležité pro úspěšnou montáž, aby sestava byla úplná. </a:t>
            </a:r>
            <a:endParaRPr lang="cs-CZ" sz="20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564" y="57148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Rohové razítko a rozpis materiálu </a:t>
            </a:r>
            <a:endParaRPr lang="cs-CZ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1472" y="2143116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i="1" dirty="0" smtClean="0">
                <a:latin typeface="+mj-lt"/>
              </a:rPr>
              <a:t>Rozpis materiálu</a:t>
            </a:r>
            <a:r>
              <a:rPr lang="cs-CZ" sz="3200" dirty="0" smtClean="0">
                <a:latin typeface="+mj-lt"/>
              </a:rPr>
              <a:t> v sestavě se vypisuje od </a:t>
            </a:r>
          </a:p>
          <a:p>
            <a:r>
              <a:rPr lang="cs-CZ" sz="3200" dirty="0" smtClean="0">
                <a:latin typeface="+mj-lt"/>
              </a:rPr>
              <a:t>spodu k vrchu. (Pozici, název, rozměr, kusy, </a:t>
            </a:r>
          </a:p>
          <a:p>
            <a:r>
              <a:rPr lang="cs-CZ" sz="3200" dirty="0" smtClean="0">
                <a:latin typeface="+mj-lt"/>
              </a:rPr>
              <a:t>norma, materiál). </a:t>
            </a:r>
          </a:p>
          <a:p>
            <a:endParaRPr lang="cs-CZ" sz="3200" dirty="0" smtClean="0">
              <a:latin typeface="+mj-lt"/>
            </a:endParaRPr>
          </a:p>
          <a:p>
            <a:endParaRPr lang="cs-CZ" sz="32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(Výjimkou je samostatný rozpis materiálu, </a:t>
            </a:r>
          </a:p>
          <a:p>
            <a:r>
              <a:rPr lang="cs-CZ" sz="2400" dirty="0" smtClean="0">
                <a:latin typeface="+mj-lt"/>
              </a:rPr>
              <a:t>kde je to z hora, dolů).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643314"/>
            <a:ext cx="6858048" cy="8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642910" y="1285860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Obsah razítka:</a:t>
            </a:r>
            <a:r>
              <a:rPr lang="cs-CZ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dirty="0" smtClean="0">
                <a:latin typeface="+mj-lt"/>
              </a:rPr>
              <a:t>1. materiál 2. pozice 3. název 4. měřítko 5. počet kusů 6. rozměry </a:t>
            </a:r>
          </a:p>
          <a:p>
            <a:r>
              <a:rPr lang="cs-CZ" dirty="0" smtClean="0">
                <a:latin typeface="+mj-lt"/>
              </a:rPr>
              <a:t>                          polotovaru 7. rozměry obrobku 8. jméno autora 9. datum schválení </a:t>
            </a:r>
          </a:p>
          <a:p>
            <a:r>
              <a:rPr lang="cs-CZ" dirty="0" smtClean="0">
                <a:latin typeface="+mj-lt"/>
              </a:rPr>
              <a:t>                          10. název stroje, číslo výrobku.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928662" y="3429000"/>
            <a:ext cx="2993864" cy="9001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500174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Text zpravidla uvádí informace, co je nutné v sestavě dodržet, nebo i doplnění které se nedá jinde uvést, velikost písma volíme 5 – 10 mm. Doporučuji</a:t>
            </a:r>
            <a:r>
              <a:rPr lang="cs-CZ" sz="3600" dirty="0" smtClean="0">
                <a:latin typeface="+mj-lt"/>
                <a:ea typeface="Calibri" pitchFamily="34" charset="0"/>
                <a:cs typeface="Times New Roman" pitchFamily="18" charset="0"/>
              </a:rPr>
              <a:t> ohraničit text tabulkou. 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14414" y="714356"/>
            <a:ext cx="4230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Doplňující text 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4062412" cy="288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17070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286388"/>
            <a:ext cx="1171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Šipka doprava 11"/>
          <p:cNvSpPr/>
          <p:nvPr/>
        </p:nvSpPr>
        <p:spPr>
          <a:xfrm>
            <a:off x="4357686" y="4357694"/>
            <a:ext cx="500066" cy="1428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3428992" y="5786454"/>
            <a:ext cx="1285884" cy="1428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786190"/>
            <a:ext cx="2500330" cy="266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571612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oplňuje u 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součásti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 v 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sestavě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kde jsou např. sváry potřebné k celkovému spojení součástí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00100" y="714356"/>
            <a:ext cx="6522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Strojírenské značení  </a:t>
            </a:r>
            <a:endParaRPr lang="cs-CZ" sz="4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929190" cy="284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prava 5"/>
          <p:cNvSpPr/>
          <p:nvPr/>
        </p:nvSpPr>
        <p:spPr>
          <a:xfrm rot="308660">
            <a:off x="2351003" y="3214286"/>
            <a:ext cx="5143536" cy="8787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71472" y="3357562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Nebo také kolmost,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souosost, souměr-</a:t>
            </a:r>
            <a:r>
              <a:rPr lang="cs-CZ" sz="28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nost</a:t>
            </a:r>
            <a:r>
              <a:rPr lang="cs-CZ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jednotlivých součástí vůči sobě v sestavě atd.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1700808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 obsahuje rozpis materiálu…………………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 čemu slouží doplňující text…………………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 označuje strojírenské značení……………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Pravidla pro sestavy…………………………...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 čemu slouží pozice…….…………………....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Kótování v sestavě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ano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ne</a:t>
            </a: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= odůvodní……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Podle čeho se volí formát výkresu pro sestavu………………………………………….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3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3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3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43608" y="980728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Otázky k tématu: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643174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600" dirty="0" smtClean="0"/>
              <a:t>Autor: Jan </a:t>
            </a:r>
            <a:r>
              <a:rPr lang="cs-CZ" sz="3600" dirty="0" err="1" smtClean="0"/>
              <a:t>Elsner</a:t>
            </a:r>
            <a:endParaRPr lang="cs-CZ" sz="3600" dirty="0" smtClean="0"/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600" dirty="0" smtClean="0"/>
              <a:t>Zdroje: vlastní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ykresova_dokumentace_-_sestav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Vykresova_dokumentace_-_sestava</Template>
  <TotalTime>3</TotalTime>
  <Words>228</Words>
  <Application>Microsoft Office PowerPoint</Application>
  <PresentationFormat>Předvádění na obrazovce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Vykresova_dokumentace_-_sestava</vt:lpstr>
      <vt:lpstr>Jak se vytváří výkresová dokumentace - sestava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SOŠ a SOU Hradební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vytváří výkresová dokumentace - sestava</dc:title>
  <dc:creator>elsner</dc:creator>
  <cp:lastModifiedBy>elsner</cp:lastModifiedBy>
  <cp:revision>1</cp:revision>
  <dcterms:created xsi:type="dcterms:W3CDTF">2014-03-20T10:32:26Z</dcterms:created>
  <dcterms:modified xsi:type="dcterms:W3CDTF">2014-03-20T10:35:30Z</dcterms:modified>
</cp:coreProperties>
</file>