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Biochemická konverze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Biochemická konverze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(mokrý proces) do této skupiny konverze biomasy patří alkoholová fermentace, aerobní fermentace (kvašení) a anaerobní fermentace.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Alkoholová fermentace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C</a:t>
            </a:r>
            <a:r>
              <a:rPr lang="cs-CZ" baseline="-25000" dirty="0" smtClean="0"/>
              <a:t>6</a:t>
            </a:r>
            <a:r>
              <a:rPr lang="cs-CZ" dirty="0" smtClean="0"/>
              <a:t>H</a:t>
            </a:r>
            <a:r>
              <a:rPr lang="cs-CZ" baseline="-25000" dirty="0" smtClean="0"/>
              <a:t>12</a:t>
            </a:r>
            <a:r>
              <a:rPr lang="cs-CZ" dirty="0" smtClean="0"/>
              <a:t>O</a:t>
            </a:r>
            <a:r>
              <a:rPr lang="cs-CZ" baseline="-25000" dirty="0" smtClean="0"/>
              <a:t>6</a:t>
            </a:r>
            <a:r>
              <a:rPr lang="cs-CZ" dirty="0" smtClean="0"/>
              <a:t>→2CH</a:t>
            </a:r>
            <a:r>
              <a:rPr lang="cs-CZ" baseline="-25000" dirty="0" smtClean="0"/>
              <a:t>3</a:t>
            </a:r>
            <a:r>
              <a:rPr lang="cs-CZ" dirty="0" smtClean="0"/>
              <a:t>CH</a:t>
            </a:r>
            <a:r>
              <a:rPr lang="cs-CZ" baseline="-25000" dirty="0" smtClean="0"/>
              <a:t>2</a:t>
            </a:r>
            <a:r>
              <a:rPr lang="cs-CZ" dirty="0" smtClean="0"/>
              <a:t>OH+2CO</a:t>
            </a:r>
            <a:r>
              <a:rPr lang="cs-CZ" baseline="-25000" dirty="0" smtClean="0"/>
              <a:t>2</a:t>
            </a:r>
            <a:r>
              <a:rPr lang="cs-CZ" dirty="0" smtClean="0"/>
              <a:t> katalyzátorem této reakce je enzym (obsažený v kvasinkách), který urychluje přírodní procesy, CH</a:t>
            </a:r>
            <a:r>
              <a:rPr lang="cs-CZ" baseline="-25000" dirty="0" smtClean="0"/>
              <a:t>3</a:t>
            </a:r>
            <a:r>
              <a:rPr lang="cs-CZ" dirty="0" smtClean="0"/>
              <a:t>CH</a:t>
            </a:r>
            <a:r>
              <a:rPr lang="cs-CZ" baseline="-25000" dirty="0" smtClean="0"/>
              <a:t>2</a:t>
            </a:r>
            <a:r>
              <a:rPr lang="cs-CZ" dirty="0" smtClean="0"/>
              <a:t>OH je </a:t>
            </a:r>
            <a:r>
              <a:rPr lang="cs-CZ" dirty="0" err="1" smtClean="0"/>
              <a:t>Ethanol</a:t>
            </a:r>
            <a:r>
              <a:rPr lang="cs-CZ" dirty="0" smtClean="0"/>
              <a:t> (alkohol–líh). Toto kvašení probíhá bez přístupu vzduchu. Alkohol je velice dobré palivo a v některých případech může být náhražkou za kapalná fosilní paliva. Zdrojem pro alkoholové kvašení ve velkých objemech vhodné pro energetické využití je cukrová třtina, která se nejvíce pěstuje v Brazílii, proto je tam nejvíce tento druh paliva i využíván.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Aerobní fermentace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CH</a:t>
            </a:r>
            <a:r>
              <a:rPr lang="cs-CZ" baseline="-25000" dirty="0" smtClean="0"/>
              <a:t>3</a:t>
            </a:r>
            <a:r>
              <a:rPr lang="cs-CZ" dirty="0" smtClean="0"/>
              <a:t>CH</a:t>
            </a:r>
            <a:r>
              <a:rPr lang="cs-CZ" baseline="-25000" dirty="0" smtClean="0"/>
              <a:t>2</a:t>
            </a:r>
            <a:r>
              <a:rPr lang="cs-CZ" dirty="0" smtClean="0"/>
              <a:t>OH+O</a:t>
            </a:r>
            <a:r>
              <a:rPr lang="cs-CZ" baseline="-25000" dirty="0" smtClean="0"/>
              <a:t>2</a:t>
            </a:r>
            <a:r>
              <a:rPr lang="cs-CZ" dirty="0" smtClean="0"/>
              <a:t>→CH</a:t>
            </a:r>
            <a:r>
              <a:rPr lang="cs-CZ" baseline="-25000" dirty="0" smtClean="0"/>
              <a:t>3</a:t>
            </a:r>
            <a:r>
              <a:rPr lang="cs-CZ" dirty="0" smtClean="0"/>
              <a:t>COOH+H</a:t>
            </a:r>
            <a:r>
              <a:rPr lang="cs-CZ" baseline="-25000" dirty="0" smtClean="0"/>
              <a:t>2</a:t>
            </a:r>
            <a:r>
              <a:rPr lang="cs-CZ" dirty="0" smtClean="0"/>
              <a:t>O jedná se o pokračování kvašení (předchozího procesu) v případě, že prostor není uzavřen a je přiváděn vzduch. Je nutná přítomnost octových bakterií. Výsledkem může být např. kyselina octová (ethanová kyselina) a voda (mezi přeměnou alkoholu na octovou kyselinu provází vznik mezi produktů jako je acetaldehyd. Známý je tento jev, kdy po otevření láhve vína začne kysnout. Ocet obsahuje pouze 5 až 8 % kyseliny octové.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Anaerobní fermentace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C</a:t>
            </a:r>
            <a:r>
              <a:rPr lang="cs-CZ" baseline="-25000" dirty="0" smtClean="0"/>
              <a:t>6</a:t>
            </a:r>
            <a:r>
              <a:rPr lang="cs-CZ" dirty="0" smtClean="0"/>
              <a:t>H</a:t>
            </a:r>
            <a:r>
              <a:rPr lang="cs-CZ" baseline="-25000" dirty="0" smtClean="0"/>
              <a:t>12</a:t>
            </a:r>
            <a:r>
              <a:rPr lang="cs-CZ" dirty="0" smtClean="0"/>
              <a:t>O</a:t>
            </a:r>
            <a:r>
              <a:rPr lang="cs-CZ" baseline="-25000" dirty="0" smtClean="0"/>
              <a:t>6</a:t>
            </a:r>
            <a:r>
              <a:rPr lang="cs-CZ" dirty="0" smtClean="0"/>
              <a:t>→3CH</a:t>
            </a:r>
            <a:r>
              <a:rPr lang="cs-CZ" baseline="-25000" dirty="0" smtClean="0"/>
              <a:t>4</a:t>
            </a:r>
            <a:r>
              <a:rPr lang="cs-CZ" dirty="0" smtClean="0"/>
              <a:t> + 3CO</a:t>
            </a:r>
            <a:r>
              <a:rPr lang="cs-CZ" baseline="-25000" dirty="0" smtClean="0"/>
              <a:t>2</a:t>
            </a:r>
            <a:r>
              <a:rPr lang="cs-CZ" dirty="0" smtClean="0"/>
              <a:t> spočívá v mikrobiologické transformaci organických složek zvířecích exkrementů a jiné vhodné biomasy v podmínkách bez přístupu vzduchu při mírně zvýšené teplotě (35 až 35°C) přičemž vznikne </a:t>
            </a:r>
            <a:r>
              <a:rPr lang="cs-CZ" b="1" dirty="0" smtClean="0"/>
              <a:t>bioplyn</a:t>
            </a:r>
            <a:r>
              <a:rPr lang="cs-CZ" dirty="0" smtClean="0"/>
              <a:t> a stabilizované hnojivo či kompost. Bioplyn obsahuje 55 až 60% CH</a:t>
            </a:r>
            <a:r>
              <a:rPr lang="cs-CZ" baseline="-25000" dirty="0" smtClean="0"/>
              <a:t>4</a:t>
            </a:r>
            <a:r>
              <a:rPr lang="cs-CZ" dirty="0" smtClean="0"/>
              <a:t>, 40 až 45% CO</a:t>
            </a:r>
            <a:r>
              <a:rPr lang="cs-CZ" baseline="-25000" dirty="0" smtClean="0"/>
              <a:t>2</a:t>
            </a:r>
            <a:r>
              <a:rPr lang="cs-CZ" dirty="0" smtClean="0"/>
              <a:t> a jiné plyny (1% sirovodík...). CH</a:t>
            </a:r>
            <a:r>
              <a:rPr lang="cs-CZ" baseline="-25000" dirty="0" smtClean="0"/>
              <a:t>4</a:t>
            </a:r>
            <a:r>
              <a:rPr lang="cs-CZ" dirty="0" smtClean="0"/>
              <a:t> se nazývá </a:t>
            </a:r>
            <a:r>
              <a:rPr lang="cs-CZ" dirty="0" err="1" smtClean="0"/>
              <a:t>methan</a:t>
            </a:r>
            <a:r>
              <a:rPr lang="cs-CZ" dirty="0" smtClean="0"/>
              <a:t>, který má velkou výhřevnost, ovšem při tomto procesu se uvolňuje velké množství vody a čpavku, což může způsobovat korozi zařízení.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Tento způsob zplyňování biomasy se často používá u tzv. </a:t>
            </a:r>
            <a:r>
              <a:rPr lang="cs-CZ" b="1" dirty="0" smtClean="0"/>
              <a:t>bioplynových stanic</a:t>
            </a:r>
            <a:r>
              <a:rPr lang="cs-CZ" dirty="0" smtClean="0"/>
              <a:t>, u kterých se vzniklý plyn spaluje ve spalovacích motorem se el. generátorem. K anaerobní fermentaci na bioplynových stanicích v ČR se používají velké nádrže (cca o objemu 4 000 m</a:t>
            </a:r>
            <a:r>
              <a:rPr lang="cs-CZ" baseline="30000" dirty="0" smtClean="0"/>
              <a:t>3</a:t>
            </a:r>
            <a:r>
              <a:rPr lang="cs-CZ" dirty="0" smtClean="0"/>
              <a:t>) do kterých se dávkuje kejda obvykle velké množství nařezané kukuřice. Plyn se jímá do rozvodu plynu a rozpadlá biomasa ve formě řídké "kaše" (tzv. fermentovaný substrát) se odčerpává mimo zásobník a většinou se používá jako hnojivo.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Předvádění na obrazovce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Biochemická konverze</vt:lpstr>
      <vt:lpstr>Biochemická konverze</vt:lpstr>
      <vt:lpstr>Alkoholová fermentace</vt:lpstr>
      <vt:lpstr>Aerobní fermentace</vt:lpstr>
      <vt:lpstr>Anaerobní fermentace</vt:lpstr>
      <vt:lpstr>Snímek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Biochemická konverze</dc:title>
  <dc:creator>Jung Ondřej</dc:creator>
  <cp:lastModifiedBy>jung</cp:lastModifiedBy>
  <cp:revision>1</cp:revision>
  <dcterms:created xsi:type="dcterms:W3CDTF">2014-03-25T09:19:57Z</dcterms:created>
  <dcterms:modified xsi:type="dcterms:W3CDTF">2014-03-25T09:24:33Z</dcterms:modified>
</cp:coreProperties>
</file>