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17"/>
  </p:notesMasterIdLst>
  <p:sldIdLst>
    <p:sldId id="256" r:id="rId2"/>
    <p:sldId id="257" r:id="rId3"/>
    <p:sldId id="264" r:id="rId4"/>
    <p:sldId id="258" r:id="rId5"/>
    <p:sldId id="259" r:id="rId6"/>
    <p:sldId id="260" r:id="rId7"/>
    <p:sldId id="261" r:id="rId8"/>
    <p:sldId id="262" r:id="rId9"/>
    <p:sldId id="263" r:id="rId10"/>
    <p:sldId id="266" r:id="rId11"/>
    <p:sldId id="267" r:id="rId12"/>
    <p:sldId id="268" r:id="rId13"/>
    <p:sldId id="269" r:id="rId14"/>
    <p:sldId id="265" r:id="rId15"/>
    <p:sldId id="270" r:id="rId16"/>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5196" autoAdjust="0"/>
  </p:normalViewPr>
  <p:slideViewPr>
    <p:cSldViewPr snapToGrid="0">
      <p:cViewPr varScale="1">
        <p:scale>
          <a:sx n="81" d="100"/>
          <a:sy n="81" d="100"/>
        </p:scale>
        <p:origin x="-78" y="-34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C83A36-91DE-429B-A91C-D71E2388D977}" type="datetimeFigureOut">
              <a:rPr lang="cs-CZ" smtClean="0"/>
              <a:pPr/>
              <a:t>20.9.2013</a:t>
            </a:fld>
            <a:endParaRPr lang="cs-C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F15FDE-3268-463A-BADF-920A751AF614}" type="slidenum">
              <a:rPr lang="cs-CZ" smtClean="0"/>
              <a:pPr/>
              <a:t>‹#›</a:t>
            </a:fld>
            <a:endParaRPr lang="cs-CZ"/>
          </a:p>
        </p:txBody>
      </p:sp>
    </p:spTree>
    <p:extLst>
      <p:ext uri="{BB962C8B-B14F-4D97-AF65-F5344CB8AC3E}">
        <p14:creationId xmlns:p14="http://schemas.microsoft.com/office/powerpoint/2010/main" xmlns="" val="669910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200" i="1" kern="1200" dirty="0" smtClean="0">
                <a:solidFill>
                  <a:schemeClr val="tx1"/>
                </a:solidFill>
                <a:effectLst/>
                <a:latin typeface="+mn-lt"/>
                <a:ea typeface="+mn-ea"/>
                <a:cs typeface="+mn-cs"/>
              </a:rPr>
              <a:t>(nic)</a:t>
            </a:r>
            <a:endParaRPr lang="cs-CZ" sz="1200" kern="1200" dirty="0" smtClean="0">
              <a:solidFill>
                <a:schemeClr val="tx1"/>
              </a:solidFill>
              <a:effectLst/>
              <a:latin typeface="+mn-lt"/>
              <a:ea typeface="+mn-ea"/>
              <a:cs typeface="+mn-cs"/>
            </a:endParaRPr>
          </a:p>
          <a:p>
            <a:endParaRPr lang="cs-CZ" dirty="0"/>
          </a:p>
        </p:txBody>
      </p:sp>
      <p:sp>
        <p:nvSpPr>
          <p:cNvPr id="4" name="Slide Number Placeholder 3"/>
          <p:cNvSpPr>
            <a:spLocks noGrp="1"/>
          </p:cNvSpPr>
          <p:nvPr>
            <p:ph type="sldNum" sz="quarter" idx="10"/>
          </p:nvPr>
        </p:nvSpPr>
        <p:spPr/>
        <p:txBody>
          <a:bodyPr/>
          <a:lstStyle/>
          <a:p>
            <a:fld id="{79F15FDE-3268-463A-BADF-920A751AF614}" type="slidenum">
              <a:rPr lang="cs-CZ" smtClean="0"/>
              <a:pPr/>
              <a:t>1</a:t>
            </a:fld>
            <a:endParaRPr lang="cs-CZ"/>
          </a:p>
        </p:txBody>
      </p:sp>
    </p:spTree>
    <p:extLst>
      <p:ext uri="{BB962C8B-B14F-4D97-AF65-F5344CB8AC3E}">
        <p14:creationId xmlns:p14="http://schemas.microsoft.com/office/powerpoint/2010/main" xmlns="" val="389868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sz="1200" i="1" kern="1200" dirty="0" smtClean="0">
                <a:solidFill>
                  <a:schemeClr val="tx1"/>
                </a:solidFill>
                <a:effectLst/>
                <a:latin typeface="+mn-lt"/>
                <a:ea typeface="+mn-ea"/>
                <a:cs typeface="+mn-cs"/>
              </a:rPr>
              <a:t>(otočit se na plátno)</a:t>
            </a:r>
            <a:endParaRPr lang="cs-CZ" sz="1200" kern="1200" dirty="0" smtClean="0">
              <a:solidFill>
                <a:schemeClr val="tx1"/>
              </a:solidFill>
              <a:effectLst/>
              <a:latin typeface="+mn-lt"/>
              <a:ea typeface="+mn-ea"/>
              <a:cs typeface="+mn-cs"/>
            </a:endParaRPr>
          </a:p>
          <a:p>
            <a:r>
              <a:rPr lang="cs-CZ" sz="1200" kern="1200" dirty="0" smtClean="0">
                <a:solidFill>
                  <a:schemeClr val="tx1"/>
                </a:solidFill>
                <a:effectLst/>
                <a:latin typeface="+mn-lt"/>
                <a:ea typeface="+mn-ea"/>
                <a:cs typeface="+mn-cs"/>
              </a:rPr>
              <a:t>Dobrý den, jmenuji se Jan Poisl a chtěl bych vám začínajícím „</a:t>
            </a:r>
            <a:r>
              <a:rPr lang="cs-CZ" sz="1200" kern="1200" dirty="0" err="1" smtClean="0">
                <a:solidFill>
                  <a:schemeClr val="tx1"/>
                </a:solidFill>
                <a:effectLst/>
                <a:latin typeface="+mn-lt"/>
                <a:ea typeface="+mn-ea"/>
                <a:cs typeface="+mn-cs"/>
              </a:rPr>
              <a:t>enersolákům</a:t>
            </a:r>
            <a:r>
              <a:rPr lang="cs-CZ" sz="1200" kern="1200" dirty="0" smtClean="0">
                <a:solidFill>
                  <a:schemeClr val="tx1"/>
                </a:solidFill>
                <a:effectLst/>
                <a:latin typeface="+mn-lt"/>
                <a:ea typeface="+mn-ea"/>
                <a:cs typeface="+mn-cs"/>
              </a:rPr>
              <a:t>“ říct, jak na to a čemu se vyvarovat.</a:t>
            </a:r>
          </a:p>
          <a:p>
            <a:endParaRPr lang="cs-CZ" dirty="0"/>
          </a:p>
        </p:txBody>
      </p:sp>
      <p:sp>
        <p:nvSpPr>
          <p:cNvPr id="4" name="Slide Number Placeholder 3"/>
          <p:cNvSpPr>
            <a:spLocks noGrp="1"/>
          </p:cNvSpPr>
          <p:nvPr>
            <p:ph type="sldNum" sz="quarter" idx="10"/>
          </p:nvPr>
        </p:nvSpPr>
        <p:spPr/>
        <p:txBody>
          <a:bodyPr/>
          <a:lstStyle/>
          <a:p>
            <a:fld id="{79F15FDE-3268-463A-BADF-920A751AF614}" type="slidenum">
              <a:rPr lang="cs-CZ" smtClean="0"/>
              <a:pPr/>
              <a:t>2</a:t>
            </a:fld>
            <a:endParaRPr lang="cs-CZ"/>
          </a:p>
        </p:txBody>
      </p:sp>
    </p:spTree>
    <p:extLst>
      <p:ext uri="{BB962C8B-B14F-4D97-AF65-F5344CB8AC3E}">
        <p14:creationId xmlns:p14="http://schemas.microsoft.com/office/powerpoint/2010/main" xmlns="" val="1795641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sz="1200" kern="1200" dirty="0" smtClean="0">
                <a:solidFill>
                  <a:schemeClr val="tx1"/>
                </a:solidFill>
                <a:effectLst/>
                <a:latin typeface="+mn-lt"/>
                <a:ea typeface="+mn-ea"/>
                <a:cs typeface="+mn-cs"/>
              </a:rPr>
              <a:t>Pro začátek, Hlavně nečtěte z plátna, vypadá to blbě!</a:t>
            </a:r>
            <a:br>
              <a:rPr lang="cs-CZ" sz="1200" kern="1200" dirty="0" smtClean="0">
                <a:solidFill>
                  <a:schemeClr val="tx1"/>
                </a:solidFill>
                <a:effectLst/>
                <a:latin typeface="+mn-lt"/>
                <a:ea typeface="+mn-ea"/>
                <a:cs typeface="+mn-cs"/>
              </a:rPr>
            </a:br>
            <a:r>
              <a:rPr lang="cs-CZ" sz="1200" i="1" kern="1200" dirty="0" smtClean="0">
                <a:solidFill>
                  <a:schemeClr val="tx1"/>
                </a:solidFill>
                <a:effectLst/>
                <a:latin typeface="+mn-lt"/>
                <a:ea typeface="+mn-ea"/>
                <a:cs typeface="+mn-cs"/>
              </a:rPr>
              <a:t>(otočit se zpět k publiku)</a:t>
            </a:r>
            <a:endParaRPr lang="cs-CZ" dirty="0"/>
          </a:p>
        </p:txBody>
      </p:sp>
      <p:sp>
        <p:nvSpPr>
          <p:cNvPr id="4" name="Slide Number Placeholder 3"/>
          <p:cNvSpPr>
            <a:spLocks noGrp="1"/>
          </p:cNvSpPr>
          <p:nvPr>
            <p:ph type="sldNum" sz="quarter" idx="10"/>
          </p:nvPr>
        </p:nvSpPr>
        <p:spPr/>
        <p:txBody>
          <a:bodyPr/>
          <a:lstStyle/>
          <a:p>
            <a:fld id="{79F15FDE-3268-463A-BADF-920A751AF614}" type="slidenum">
              <a:rPr lang="cs-CZ" smtClean="0"/>
              <a:pPr/>
              <a:t>3</a:t>
            </a:fld>
            <a:endParaRPr lang="cs-CZ"/>
          </a:p>
        </p:txBody>
      </p:sp>
    </p:spTree>
    <p:extLst>
      <p:ext uri="{BB962C8B-B14F-4D97-AF65-F5344CB8AC3E}">
        <p14:creationId xmlns:p14="http://schemas.microsoft.com/office/powerpoint/2010/main" xmlns="" val="749791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tx1"/>
                </a:solidFill>
                <a:effectLst/>
                <a:latin typeface="+mn-lt"/>
                <a:ea typeface="+mn-ea"/>
                <a:cs typeface="+mn-cs"/>
              </a:rPr>
              <a:t>První část naší prezentace by vám měla poskytnout pár tipů pro tvorbu prezentací. Správně by prezentace měla sloužit především jako doplněk, ve kterém byste měli vyzdvihnout veškerá důležitá fakta. Vyvarujte se především příliš mnoho textu na jeden snímek. Obecně se doporučuje přibližně 5 odrážek na snímek. Důležité je držení se tématu a tím se vyhnout zbytečnému matení publika.</a:t>
            </a:r>
          </a:p>
          <a:p>
            <a:endParaRPr lang="cs-CZ" dirty="0"/>
          </a:p>
        </p:txBody>
      </p:sp>
      <p:sp>
        <p:nvSpPr>
          <p:cNvPr id="4" name="Slide Number Placeholder 3"/>
          <p:cNvSpPr>
            <a:spLocks noGrp="1"/>
          </p:cNvSpPr>
          <p:nvPr>
            <p:ph type="sldNum" sz="quarter" idx="10"/>
          </p:nvPr>
        </p:nvSpPr>
        <p:spPr/>
        <p:txBody>
          <a:bodyPr/>
          <a:lstStyle/>
          <a:p>
            <a:fld id="{79F15FDE-3268-463A-BADF-920A751AF614}" type="slidenum">
              <a:rPr lang="cs-CZ" smtClean="0"/>
              <a:pPr/>
              <a:t>4</a:t>
            </a:fld>
            <a:endParaRPr lang="cs-CZ"/>
          </a:p>
        </p:txBody>
      </p:sp>
    </p:spTree>
    <p:extLst>
      <p:ext uri="{BB962C8B-B14F-4D97-AF65-F5344CB8AC3E}">
        <p14:creationId xmlns:p14="http://schemas.microsoft.com/office/powerpoint/2010/main" xmlns="" val="2057797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sz="1200" kern="1200" dirty="0" smtClean="0">
                <a:solidFill>
                  <a:schemeClr val="tx1"/>
                </a:solidFill>
                <a:effectLst/>
                <a:latin typeface="+mn-lt"/>
                <a:ea typeface="+mn-ea"/>
                <a:cs typeface="+mn-cs"/>
              </a:rPr>
              <a:t>Myšlenky vašeho projektů převeďte do klíčových hesel, která při prezentaci rozveďte</a:t>
            </a:r>
            <a:r>
              <a:rPr lang="cs-CZ" sz="1200" kern="1200" dirty="0" smtClean="0">
                <a:solidFill>
                  <a:schemeClr val="tx1"/>
                </a:solidFill>
                <a:effectLst/>
                <a:latin typeface="+mn-lt"/>
                <a:ea typeface="+mn-ea"/>
                <a:cs typeface="+mn-cs"/>
              </a:rPr>
              <a:t>. Mluvený text si vytiskněte</a:t>
            </a:r>
            <a:r>
              <a:rPr lang="cs-CZ" sz="1200" kern="1200" baseline="0" dirty="0" smtClean="0">
                <a:solidFill>
                  <a:schemeClr val="tx1"/>
                </a:solidFill>
                <a:effectLst/>
                <a:latin typeface="+mn-lt"/>
                <a:ea typeface="+mn-ea"/>
                <a:cs typeface="+mn-cs"/>
              </a:rPr>
              <a:t> na samostatný papír.</a:t>
            </a:r>
            <a:r>
              <a:rPr lang="cs-CZ" sz="1200" kern="1200" dirty="0" smtClean="0">
                <a:solidFill>
                  <a:schemeClr val="tx1"/>
                </a:solidFill>
                <a:effectLst/>
                <a:latin typeface="+mn-lt"/>
                <a:ea typeface="+mn-ea"/>
                <a:cs typeface="+mn-cs"/>
              </a:rPr>
              <a:t> </a:t>
            </a:r>
            <a:r>
              <a:rPr lang="cs-CZ" sz="1200" kern="1200" dirty="0" smtClean="0">
                <a:solidFill>
                  <a:schemeClr val="tx1"/>
                </a:solidFill>
                <a:effectLst/>
                <a:latin typeface="+mn-lt"/>
                <a:ea typeface="+mn-ea"/>
                <a:cs typeface="+mn-cs"/>
              </a:rPr>
              <a:t>Pamatujte si, že daleko přednější než vzhled jsou v prezentaci obsažené informace.</a:t>
            </a:r>
            <a:endParaRPr lang="cs-CZ" dirty="0"/>
          </a:p>
        </p:txBody>
      </p:sp>
      <p:sp>
        <p:nvSpPr>
          <p:cNvPr id="4" name="Slide Number Placeholder 3"/>
          <p:cNvSpPr>
            <a:spLocks noGrp="1"/>
          </p:cNvSpPr>
          <p:nvPr>
            <p:ph type="sldNum" sz="quarter" idx="10"/>
          </p:nvPr>
        </p:nvSpPr>
        <p:spPr/>
        <p:txBody>
          <a:bodyPr/>
          <a:lstStyle/>
          <a:p>
            <a:fld id="{79F15FDE-3268-463A-BADF-920A751AF614}" type="slidenum">
              <a:rPr lang="cs-CZ" smtClean="0"/>
              <a:pPr/>
              <a:t>5</a:t>
            </a:fld>
            <a:endParaRPr lang="cs-CZ"/>
          </a:p>
        </p:txBody>
      </p:sp>
    </p:spTree>
    <p:extLst>
      <p:ext uri="{BB962C8B-B14F-4D97-AF65-F5344CB8AC3E}">
        <p14:creationId xmlns:p14="http://schemas.microsoft.com/office/powerpoint/2010/main" xmlns="" val="1688926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tx1"/>
                </a:solidFill>
                <a:effectLst/>
                <a:latin typeface="+mn-lt"/>
                <a:ea typeface="+mn-ea"/>
                <a:cs typeface="+mn-cs"/>
              </a:rPr>
              <a:t>Vždycky platí pravidlo, že čím míň animací tím líp a proto se snažte nepoužívat rušivé a nepřirozené animace, které jen způsobují, že se divák nesoustředí na obsah, a tudíž si z prezentace nic nepamatuje. Pokud už funkci animací použijete tak udržujte jejich jednotný styl. V žádném případě nepoužívejte automatické časování snímků!</a:t>
            </a:r>
          </a:p>
          <a:p>
            <a:endParaRPr lang="cs-CZ" dirty="0"/>
          </a:p>
        </p:txBody>
      </p:sp>
      <p:sp>
        <p:nvSpPr>
          <p:cNvPr id="4" name="Slide Number Placeholder 3"/>
          <p:cNvSpPr>
            <a:spLocks noGrp="1"/>
          </p:cNvSpPr>
          <p:nvPr>
            <p:ph type="sldNum" sz="quarter" idx="10"/>
          </p:nvPr>
        </p:nvSpPr>
        <p:spPr/>
        <p:txBody>
          <a:bodyPr/>
          <a:lstStyle/>
          <a:p>
            <a:fld id="{79F15FDE-3268-463A-BADF-920A751AF614}" type="slidenum">
              <a:rPr lang="cs-CZ" smtClean="0"/>
              <a:pPr/>
              <a:t>6</a:t>
            </a:fld>
            <a:endParaRPr lang="cs-CZ"/>
          </a:p>
        </p:txBody>
      </p:sp>
    </p:spTree>
    <p:extLst>
      <p:ext uri="{BB962C8B-B14F-4D97-AF65-F5344CB8AC3E}">
        <p14:creationId xmlns:p14="http://schemas.microsoft.com/office/powerpoint/2010/main" xmlns="" val="1856207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tx1"/>
                </a:solidFill>
                <a:effectLst/>
                <a:latin typeface="+mn-lt"/>
                <a:ea typeface="+mn-ea"/>
                <a:cs typeface="+mn-cs"/>
              </a:rPr>
              <a:t>Musíte si uvědomit, že je více druhů písma a každé je vhodné pro jiné použití. Pro nadpisy použijte patkové fonty, neboť se díky nim obsah lépe zapamatuje. Naopak bezpatkové fonty jsou vhodné pro běžný text, protože se čtou rychleji a získáte rychlý přehled o zobrazeném obsahu.</a:t>
            </a:r>
          </a:p>
          <a:p>
            <a:endParaRPr lang="cs-CZ" dirty="0"/>
          </a:p>
        </p:txBody>
      </p:sp>
      <p:sp>
        <p:nvSpPr>
          <p:cNvPr id="4" name="Slide Number Placeholder 3"/>
          <p:cNvSpPr>
            <a:spLocks noGrp="1"/>
          </p:cNvSpPr>
          <p:nvPr>
            <p:ph type="sldNum" sz="quarter" idx="10"/>
          </p:nvPr>
        </p:nvSpPr>
        <p:spPr/>
        <p:txBody>
          <a:bodyPr/>
          <a:lstStyle/>
          <a:p>
            <a:fld id="{79F15FDE-3268-463A-BADF-920A751AF614}" type="slidenum">
              <a:rPr lang="cs-CZ" smtClean="0"/>
              <a:pPr/>
              <a:t>7</a:t>
            </a:fld>
            <a:endParaRPr lang="cs-CZ"/>
          </a:p>
        </p:txBody>
      </p:sp>
    </p:spTree>
    <p:extLst>
      <p:ext uri="{BB962C8B-B14F-4D97-AF65-F5344CB8AC3E}">
        <p14:creationId xmlns:p14="http://schemas.microsoft.com/office/powerpoint/2010/main" xmlns="" val="1265172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tx1"/>
                </a:solidFill>
                <a:effectLst/>
                <a:latin typeface="+mn-lt"/>
                <a:ea typeface="+mn-ea"/>
                <a:cs typeface="+mn-cs"/>
              </a:rPr>
              <a:t>Berte v potaz také velikost místnosti a plátna od které se musí odvodit velikost použitého písma. Absolutní minimum je písmo o velikosti 20 bodů! Neméně důležitý je kontrast použitých barev písma a pozadí. Používají se například kombinace modrého pozadí a bílého, popřípadě žlutého textu. Použitou barevnou kombinaci si vždy vyzkoušejte na nějakém projektoru, protože zobrazení barev na monitoru a projektoru je odlišné.</a:t>
            </a:r>
          </a:p>
          <a:p>
            <a:endParaRPr lang="cs-CZ" dirty="0"/>
          </a:p>
        </p:txBody>
      </p:sp>
      <p:sp>
        <p:nvSpPr>
          <p:cNvPr id="4" name="Slide Number Placeholder 3"/>
          <p:cNvSpPr>
            <a:spLocks noGrp="1"/>
          </p:cNvSpPr>
          <p:nvPr>
            <p:ph type="sldNum" sz="quarter" idx="10"/>
          </p:nvPr>
        </p:nvSpPr>
        <p:spPr/>
        <p:txBody>
          <a:bodyPr/>
          <a:lstStyle/>
          <a:p>
            <a:fld id="{79F15FDE-3268-463A-BADF-920A751AF614}" type="slidenum">
              <a:rPr lang="cs-CZ" smtClean="0"/>
              <a:pPr/>
              <a:t>8</a:t>
            </a:fld>
            <a:endParaRPr lang="cs-CZ"/>
          </a:p>
        </p:txBody>
      </p:sp>
    </p:spTree>
    <p:extLst>
      <p:ext uri="{BB962C8B-B14F-4D97-AF65-F5344CB8AC3E}">
        <p14:creationId xmlns:p14="http://schemas.microsoft.com/office/powerpoint/2010/main" xmlns="" val="4209658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tx1"/>
                </a:solidFill>
                <a:effectLst/>
                <a:latin typeface="+mn-lt"/>
                <a:ea typeface="+mn-ea"/>
                <a:cs typeface="+mn-cs"/>
              </a:rPr>
              <a:t>Hlavní úlohou prezentace je to, aby byla srozumitelná a zaujala ostatní svým obsahem. Doporučuju vám využít služeb našich učitelů češtiny (např. p. uč. Tláskalové) a prezentaci s textem si od nich nechat opravit. Vyhnete se tak zbytečným pravopisným a gramatickým chybám. Samozřejmě mluvte pomalu, zřetelně a nahlas a na začátku se nezapomeňte představit. </a:t>
            </a:r>
          </a:p>
          <a:p>
            <a:endParaRPr lang="cs-CZ" dirty="0"/>
          </a:p>
        </p:txBody>
      </p:sp>
      <p:sp>
        <p:nvSpPr>
          <p:cNvPr id="4" name="Slide Number Placeholder 3"/>
          <p:cNvSpPr>
            <a:spLocks noGrp="1"/>
          </p:cNvSpPr>
          <p:nvPr>
            <p:ph type="sldNum" sz="quarter" idx="10"/>
          </p:nvPr>
        </p:nvSpPr>
        <p:spPr/>
        <p:txBody>
          <a:bodyPr/>
          <a:lstStyle/>
          <a:p>
            <a:fld id="{79F15FDE-3268-463A-BADF-920A751AF614}" type="slidenum">
              <a:rPr lang="cs-CZ" smtClean="0"/>
              <a:pPr/>
              <a:t>9</a:t>
            </a:fld>
            <a:endParaRPr lang="cs-CZ"/>
          </a:p>
        </p:txBody>
      </p:sp>
    </p:spTree>
    <p:extLst>
      <p:ext uri="{BB962C8B-B14F-4D97-AF65-F5344CB8AC3E}">
        <p14:creationId xmlns:p14="http://schemas.microsoft.com/office/powerpoint/2010/main" xmlns="" val="692000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tx1"/>
                </a:solidFill>
                <a:effectLst/>
                <a:latin typeface="+mn-lt"/>
                <a:ea typeface="+mn-ea"/>
                <a:cs typeface="+mn-cs"/>
              </a:rPr>
              <a:t>Základem srozumitelného a smysluplného obsahu jsou kvalitní zdroje a proto se pokuste získat informace od institucí, firem nebo soukromníků, popřípadě si je zpracujte sami. Pokud čerpáte z internetu tak pouze z relevantních a důvěryhodných stránek, které jsou parafrázovány. V každém případě uvádějte zdroje čerpání!</a:t>
            </a:r>
          </a:p>
          <a:p>
            <a:endParaRPr lang="cs-CZ" dirty="0"/>
          </a:p>
        </p:txBody>
      </p:sp>
      <p:sp>
        <p:nvSpPr>
          <p:cNvPr id="4" name="Slide Number Placeholder 3"/>
          <p:cNvSpPr>
            <a:spLocks noGrp="1"/>
          </p:cNvSpPr>
          <p:nvPr>
            <p:ph type="sldNum" sz="quarter" idx="10"/>
          </p:nvPr>
        </p:nvSpPr>
        <p:spPr/>
        <p:txBody>
          <a:bodyPr/>
          <a:lstStyle/>
          <a:p>
            <a:fld id="{79F15FDE-3268-463A-BADF-920A751AF614}" type="slidenum">
              <a:rPr lang="cs-CZ" smtClean="0"/>
              <a:pPr/>
              <a:t>10</a:t>
            </a:fld>
            <a:endParaRPr lang="cs-CZ"/>
          </a:p>
        </p:txBody>
      </p:sp>
    </p:spTree>
    <p:extLst>
      <p:ext uri="{BB962C8B-B14F-4D97-AF65-F5344CB8AC3E}">
        <p14:creationId xmlns:p14="http://schemas.microsoft.com/office/powerpoint/2010/main" xmlns="" val="3021502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tx1"/>
                </a:solidFill>
                <a:effectLst/>
                <a:latin typeface="+mn-lt"/>
                <a:ea typeface="+mn-ea"/>
                <a:cs typeface="+mn-cs"/>
              </a:rPr>
              <a:t>V druhé části vám řeknu něco málo o našem projektu. Sami jsme se zúčastnily minulého ročníku ENERSOLU a s naším projektem „o úspoře energie v naší škole“ jsme reprezentovali naší školu a poté i Královehradecký kraj. Spolu s projektem jsme vytvořily LED světlo složené ze 170 světlo emitujících diod, které bylo navrženo tak aby mohlo postupně nahrazovat staré zářivky na naší škole.</a:t>
            </a:r>
          </a:p>
          <a:p>
            <a:endParaRPr lang="cs-CZ" dirty="0"/>
          </a:p>
        </p:txBody>
      </p:sp>
      <p:sp>
        <p:nvSpPr>
          <p:cNvPr id="4" name="Slide Number Placeholder 3"/>
          <p:cNvSpPr>
            <a:spLocks noGrp="1"/>
          </p:cNvSpPr>
          <p:nvPr>
            <p:ph type="sldNum" sz="quarter" idx="10"/>
          </p:nvPr>
        </p:nvSpPr>
        <p:spPr/>
        <p:txBody>
          <a:bodyPr/>
          <a:lstStyle/>
          <a:p>
            <a:fld id="{79F15FDE-3268-463A-BADF-920A751AF614}" type="slidenum">
              <a:rPr lang="cs-CZ" smtClean="0"/>
              <a:pPr/>
              <a:t>11</a:t>
            </a:fld>
            <a:endParaRPr lang="cs-CZ"/>
          </a:p>
        </p:txBody>
      </p:sp>
    </p:spTree>
    <p:extLst>
      <p:ext uri="{BB962C8B-B14F-4D97-AF65-F5344CB8AC3E}">
        <p14:creationId xmlns:p14="http://schemas.microsoft.com/office/powerpoint/2010/main" xmlns="" val="32139042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tx1"/>
                </a:solidFill>
                <a:effectLst/>
                <a:latin typeface="+mn-lt"/>
                <a:ea typeface="+mn-ea"/>
                <a:cs typeface="+mn-cs"/>
              </a:rPr>
              <a:t>Po provedení všech výpočtů jsme došli k závěru, že výměna jednoho světla by ušetřila za školní rok 136 kilo watt hodin. Kdyby se vybavila LED světly celá naše škola tak by se za školní rok ušetřilo až 64 </a:t>
            </a:r>
            <a:r>
              <a:rPr lang="cs-CZ" sz="1200" kern="1200" dirty="0" err="1" smtClean="0">
                <a:solidFill>
                  <a:schemeClr val="tx1"/>
                </a:solidFill>
                <a:effectLst/>
                <a:latin typeface="+mn-lt"/>
                <a:ea typeface="+mn-ea"/>
                <a:cs typeface="+mn-cs"/>
              </a:rPr>
              <a:t>Mega</a:t>
            </a:r>
            <a:r>
              <a:rPr lang="cs-CZ" sz="1200" kern="1200" dirty="0" smtClean="0">
                <a:solidFill>
                  <a:schemeClr val="tx1"/>
                </a:solidFill>
                <a:effectLst/>
                <a:latin typeface="+mn-lt"/>
                <a:ea typeface="+mn-ea"/>
                <a:cs typeface="+mn-cs"/>
              </a:rPr>
              <a:t> Watt hodin, což dělá 72,5 tuny ušetřeného oxidu uhličitého, který je obecně považován za hlavní příčinu globálního oteplování.</a:t>
            </a:r>
          </a:p>
          <a:p>
            <a:endParaRPr lang="cs-CZ" dirty="0"/>
          </a:p>
        </p:txBody>
      </p:sp>
      <p:sp>
        <p:nvSpPr>
          <p:cNvPr id="4" name="Slide Number Placeholder 3"/>
          <p:cNvSpPr>
            <a:spLocks noGrp="1"/>
          </p:cNvSpPr>
          <p:nvPr>
            <p:ph type="sldNum" sz="quarter" idx="10"/>
          </p:nvPr>
        </p:nvSpPr>
        <p:spPr/>
        <p:txBody>
          <a:bodyPr/>
          <a:lstStyle/>
          <a:p>
            <a:fld id="{79F15FDE-3268-463A-BADF-920A751AF614}" type="slidenum">
              <a:rPr lang="cs-CZ" smtClean="0"/>
              <a:pPr/>
              <a:t>12</a:t>
            </a:fld>
            <a:endParaRPr lang="cs-CZ"/>
          </a:p>
        </p:txBody>
      </p:sp>
    </p:spTree>
    <p:extLst>
      <p:ext uri="{BB962C8B-B14F-4D97-AF65-F5344CB8AC3E}">
        <p14:creationId xmlns:p14="http://schemas.microsoft.com/office/powerpoint/2010/main" xmlns="" val="5594579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sz="1200" kern="1200" dirty="0" smtClean="0">
                <a:solidFill>
                  <a:schemeClr val="tx1"/>
                </a:solidFill>
                <a:effectLst/>
                <a:latin typeface="+mn-lt"/>
                <a:ea typeface="+mn-ea"/>
                <a:cs typeface="+mn-cs"/>
              </a:rPr>
              <a:t>Probojovali jsme se až do mezinárodního kola a díky tomu jsme získaly spoustu zkušeností a měli jsme možnost vidět projekty našich vrstevníků z jiných krajů ale i jiných zemí a proto pokládáme účast v této soutěži za kladnou a pro nás velmi přínosnou. Každopádně těm z vás, kteří se zúčastníte, doporučuji nekašlat na to a nenechávat tvorbu projektu na poslední chvíli (jako my :D).</a:t>
            </a:r>
            <a:endParaRPr lang="cs-CZ" dirty="0"/>
          </a:p>
        </p:txBody>
      </p:sp>
      <p:sp>
        <p:nvSpPr>
          <p:cNvPr id="4" name="Slide Number Placeholder 3"/>
          <p:cNvSpPr>
            <a:spLocks noGrp="1"/>
          </p:cNvSpPr>
          <p:nvPr>
            <p:ph type="sldNum" sz="quarter" idx="10"/>
          </p:nvPr>
        </p:nvSpPr>
        <p:spPr/>
        <p:txBody>
          <a:bodyPr/>
          <a:lstStyle/>
          <a:p>
            <a:fld id="{79F15FDE-3268-463A-BADF-920A751AF614}" type="slidenum">
              <a:rPr lang="cs-CZ" smtClean="0"/>
              <a:pPr/>
              <a:t>13</a:t>
            </a:fld>
            <a:endParaRPr lang="cs-CZ"/>
          </a:p>
        </p:txBody>
      </p:sp>
    </p:spTree>
    <p:extLst>
      <p:ext uri="{BB962C8B-B14F-4D97-AF65-F5344CB8AC3E}">
        <p14:creationId xmlns:p14="http://schemas.microsoft.com/office/powerpoint/2010/main" xmlns="" val="8189783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tx1"/>
                </a:solidFill>
                <a:effectLst/>
                <a:latin typeface="+mn-lt"/>
                <a:ea typeface="+mn-ea"/>
                <a:cs typeface="+mn-cs"/>
              </a:rPr>
              <a:t>Je potřeba se touto problematikou zabývat, neboť nikdo jiný, než neziskové organizace a nadšenci tento problém nevyřeší, neboť v tom "lítá" spousta peněz, o které velké nadnárodní společnosti nechtějí přijít. Na druhou stranu je třeba nad tím přemýšlet s nadhledem, neboť ne vše "z obnovitelných zdrojů energie" je skutečně ekologické. Naší prezentaci bych ukončil tímto povzbudivým citátem od Petra </a:t>
            </a:r>
            <a:r>
              <a:rPr lang="cs-CZ" sz="1200" kern="1200" dirty="0" err="1" smtClean="0">
                <a:solidFill>
                  <a:schemeClr val="tx1"/>
                </a:solidFill>
                <a:effectLst/>
                <a:latin typeface="+mn-lt"/>
                <a:ea typeface="+mn-ea"/>
                <a:cs typeface="+mn-cs"/>
              </a:rPr>
              <a:t>Hawlíczka</a:t>
            </a:r>
            <a:r>
              <a:rPr lang="cs-CZ" sz="1200" kern="1200" dirty="0" smtClean="0">
                <a:solidFill>
                  <a:schemeClr val="tx1"/>
                </a:solidFill>
                <a:effectLst/>
                <a:latin typeface="+mn-lt"/>
                <a:ea typeface="+mn-ea"/>
                <a:cs typeface="+mn-cs"/>
              </a:rPr>
              <a:t> [:Havlíčka:</a:t>
            </a:r>
            <a:r>
              <a:rPr lang="en-US" sz="1200" kern="1200" dirty="0" smtClean="0">
                <a:solidFill>
                  <a:schemeClr val="tx1"/>
                </a:solidFill>
                <a:effectLst/>
                <a:latin typeface="+mn-lt"/>
                <a:ea typeface="+mn-ea"/>
                <a:cs typeface="+mn-cs"/>
              </a:rPr>
              <a:t>]. </a:t>
            </a:r>
            <a:br>
              <a:rPr lang="en-US" sz="1200" kern="1200" dirty="0" smtClean="0">
                <a:solidFill>
                  <a:schemeClr val="tx1"/>
                </a:solidFill>
                <a:effectLst/>
                <a:latin typeface="+mn-lt"/>
                <a:ea typeface="+mn-ea"/>
                <a:cs typeface="+mn-cs"/>
              </a:rPr>
            </a:br>
            <a:r>
              <a:rPr lang="cs-CZ" sz="1200" b="1" kern="1200" dirty="0" smtClean="0">
                <a:solidFill>
                  <a:schemeClr val="tx1"/>
                </a:solidFill>
                <a:effectLst/>
                <a:latin typeface="+mn-lt"/>
                <a:ea typeface="+mn-ea"/>
                <a:cs typeface="+mn-cs"/>
              </a:rPr>
              <a:t>„Člověk dosáhne čehokoliv, i zdánlivě nemožných věcí, stačí jen věřit, že to dokážete!“</a:t>
            </a:r>
            <a:endParaRPr lang="cs-CZ" sz="1200" kern="1200" dirty="0" smtClean="0">
              <a:solidFill>
                <a:schemeClr val="tx1"/>
              </a:solidFill>
              <a:effectLst/>
              <a:latin typeface="+mn-lt"/>
              <a:ea typeface="+mn-ea"/>
              <a:cs typeface="+mn-cs"/>
            </a:endParaRPr>
          </a:p>
          <a:p>
            <a:endParaRPr lang="cs-CZ" dirty="0"/>
          </a:p>
        </p:txBody>
      </p:sp>
      <p:sp>
        <p:nvSpPr>
          <p:cNvPr id="4" name="Slide Number Placeholder 3"/>
          <p:cNvSpPr>
            <a:spLocks noGrp="1"/>
          </p:cNvSpPr>
          <p:nvPr>
            <p:ph type="sldNum" sz="quarter" idx="10"/>
          </p:nvPr>
        </p:nvSpPr>
        <p:spPr/>
        <p:txBody>
          <a:bodyPr/>
          <a:lstStyle/>
          <a:p>
            <a:fld id="{79F15FDE-3268-463A-BADF-920A751AF614}" type="slidenum">
              <a:rPr lang="cs-CZ" smtClean="0"/>
              <a:pPr/>
              <a:t>14</a:t>
            </a:fld>
            <a:endParaRPr lang="cs-CZ"/>
          </a:p>
        </p:txBody>
      </p:sp>
    </p:spTree>
    <p:extLst>
      <p:ext uri="{BB962C8B-B14F-4D97-AF65-F5344CB8AC3E}">
        <p14:creationId xmlns:p14="http://schemas.microsoft.com/office/powerpoint/2010/main" xmlns="" val="907473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tx1"/>
                </a:solidFill>
                <a:effectLst/>
                <a:latin typeface="+mn-lt"/>
                <a:ea typeface="+mn-ea"/>
                <a:cs typeface="+mn-cs"/>
              </a:rPr>
              <a:t>Děkuji za pozornost</a:t>
            </a:r>
          </a:p>
          <a:p>
            <a:endParaRPr lang="cs-CZ" dirty="0"/>
          </a:p>
        </p:txBody>
      </p:sp>
      <p:sp>
        <p:nvSpPr>
          <p:cNvPr id="4" name="Slide Number Placeholder 3"/>
          <p:cNvSpPr>
            <a:spLocks noGrp="1"/>
          </p:cNvSpPr>
          <p:nvPr>
            <p:ph type="sldNum" sz="quarter" idx="10"/>
          </p:nvPr>
        </p:nvSpPr>
        <p:spPr/>
        <p:txBody>
          <a:bodyPr/>
          <a:lstStyle/>
          <a:p>
            <a:fld id="{79F15FDE-3268-463A-BADF-920A751AF614}" type="slidenum">
              <a:rPr lang="cs-CZ" smtClean="0"/>
              <a:pPr/>
              <a:t>15</a:t>
            </a:fld>
            <a:endParaRPr lang="cs-CZ"/>
          </a:p>
        </p:txBody>
      </p:sp>
    </p:spTree>
    <p:extLst>
      <p:ext uri="{BB962C8B-B14F-4D97-AF65-F5344CB8AC3E}">
        <p14:creationId xmlns:p14="http://schemas.microsoft.com/office/powerpoint/2010/main" xmlns="" val="3576077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F554359-F033-4429-B5AC-F1343B992CE7}" type="datetimeFigureOut">
              <a:rPr lang="cs-CZ" smtClean="0"/>
              <a:pPr/>
              <a:t>20.9.2013</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D44BDC2-9D61-4E17-AD09-A1C171EADA9D}" type="slidenum">
              <a:rPr lang="cs-CZ" smtClean="0"/>
              <a:pPr/>
              <a:t>‹#›</a:t>
            </a:fld>
            <a:endParaRPr lang="cs-CZ"/>
          </a:p>
        </p:txBody>
      </p:sp>
    </p:spTree>
    <p:extLst>
      <p:ext uri="{BB962C8B-B14F-4D97-AF65-F5344CB8AC3E}">
        <p14:creationId xmlns:p14="http://schemas.microsoft.com/office/powerpoint/2010/main" xmlns="" val="1008905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F554359-F033-4429-B5AC-F1343B992CE7}" type="datetimeFigureOut">
              <a:rPr lang="cs-CZ" smtClean="0"/>
              <a:pPr/>
              <a:t>20.9.2013</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D44BDC2-9D61-4E17-AD09-A1C171EADA9D}" type="slidenum">
              <a:rPr lang="cs-CZ" smtClean="0"/>
              <a:pPr/>
              <a:t>‹#›</a:t>
            </a:fld>
            <a:endParaRPr lang="cs-CZ"/>
          </a:p>
        </p:txBody>
      </p:sp>
    </p:spTree>
    <p:extLst>
      <p:ext uri="{BB962C8B-B14F-4D97-AF65-F5344CB8AC3E}">
        <p14:creationId xmlns:p14="http://schemas.microsoft.com/office/powerpoint/2010/main" xmlns="" val="996753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554359-F033-4429-B5AC-F1343B992CE7}" type="datetimeFigureOut">
              <a:rPr lang="cs-CZ" smtClean="0"/>
              <a:pPr/>
              <a:t>20.9.2013</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D44BDC2-9D61-4E17-AD09-A1C171EADA9D}" type="slidenum">
              <a:rPr lang="cs-CZ" smtClean="0"/>
              <a:pPr/>
              <a:t>‹#›</a:t>
            </a:fld>
            <a:endParaRPr lang="cs-CZ"/>
          </a:p>
        </p:txBody>
      </p:sp>
    </p:spTree>
    <p:extLst>
      <p:ext uri="{BB962C8B-B14F-4D97-AF65-F5344CB8AC3E}">
        <p14:creationId xmlns:p14="http://schemas.microsoft.com/office/powerpoint/2010/main" xmlns="" val="3273962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F554359-F033-4429-B5AC-F1343B992CE7}" type="datetimeFigureOut">
              <a:rPr lang="cs-CZ" smtClean="0"/>
              <a:pPr/>
              <a:t>20.9.2013</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6D44BDC2-9D61-4E17-AD09-A1C171EADA9D}" type="slidenum">
              <a:rPr lang="cs-CZ" smtClean="0"/>
              <a:pPr/>
              <a:t>‹#›</a:t>
            </a:fld>
            <a:endParaRPr lang="cs-CZ"/>
          </a:p>
        </p:txBody>
      </p:sp>
    </p:spTree>
    <p:extLst>
      <p:ext uri="{BB962C8B-B14F-4D97-AF65-F5344CB8AC3E}">
        <p14:creationId xmlns:p14="http://schemas.microsoft.com/office/powerpoint/2010/main" xmlns="" val="2330059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F554359-F033-4429-B5AC-F1343B992CE7}" type="datetimeFigureOut">
              <a:rPr lang="cs-CZ" smtClean="0"/>
              <a:pPr/>
              <a:t>20.9.2013</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6D44BDC2-9D61-4E17-AD09-A1C171EADA9D}" type="slidenum">
              <a:rPr lang="cs-CZ" smtClean="0"/>
              <a:pPr/>
              <a:t>‹#›</a:t>
            </a:fld>
            <a:endParaRPr lang="cs-CZ"/>
          </a:p>
        </p:txBody>
      </p:sp>
    </p:spTree>
    <p:extLst>
      <p:ext uri="{BB962C8B-B14F-4D97-AF65-F5344CB8AC3E}">
        <p14:creationId xmlns:p14="http://schemas.microsoft.com/office/powerpoint/2010/main" xmlns="" val="2775146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F554359-F033-4429-B5AC-F1343B992CE7}" type="datetimeFigureOut">
              <a:rPr lang="cs-CZ" smtClean="0"/>
              <a:pPr/>
              <a:t>20.9.2013</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6D44BDC2-9D61-4E17-AD09-A1C171EADA9D}" type="slidenum">
              <a:rPr lang="cs-CZ" smtClean="0"/>
              <a:pPr/>
              <a:t>‹#›</a:t>
            </a:fld>
            <a:endParaRPr lang="cs-CZ"/>
          </a:p>
        </p:txBody>
      </p:sp>
    </p:spTree>
    <p:extLst>
      <p:ext uri="{BB962C8B-B14F-4D97-AF65-F5344CB8AC3E}">
        <p14:creationId xmlns:p14="http://schemas.microsoft.com/office/powerpoint/2010/main" xmlns="" val="2545375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554359-F033-4429-B5AC-F1343B992CE7}" type="datetimeFigureOut">
              <a:rPr lang="cs-CZ" smtClean="0"/>
              <a:pPr/>
              <a:t>20.9.2013</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6D44BDC2-9D61-4E17-AD09-A1C171EADA9D}" type="slidenum">
              <a:rPr lang="cs-CZ" smtClean="0"/>
              <a:pPr/>
              <a:t>‹#›</a:t>
            </a:fld>
            <a:endParaRPr lang="cs-CZ"/>
          </a:p>
        </p:txBody>
      </p:sp>
    </p:spTree>
    <p:extLst>
      <p:ext uri="{BB962C8B-B14F-4D97-AF65-F5344CB8AC3E}">
        <p14:creationId xmlns:p14="http://schemas.microsoft.com/office/powerpoint/2010/main" xmlns="" val="4165048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554359-F033-4429-B5AC-F1343B992CE7}" type="datetimeFigureOut">
              <a:rPr lang="cs-CZ" smtClean="0"/>
              <a:pPr/>
              <a:t>20.9.2013</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6D44BDC2-9D61-4E17-AD09-A1C171EADA9D}" type="slidenum">
              <a:rPr lang="cs-CZ" smtClean="0"/>
              <a:pPr/>
              <a:t>‹#›</a:t>
            </a:fld>
            <a:endParaRPr lang="cs-CZ"/>
          </a:p>
        </p:txBody>
      </p:sp>
    </p:spTree>
    <p:extLst>
      <p:ext uri="{BB962C8B-B14F-4D97-AF65-F5344CB8AC3E}">
        <p14:creationId xmlns:p14="http://schemas.microsoft.com/office/powerpoint/2010/main" xmlns="" val="4234853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AF554359-F033-4429-B5AC-F1343B992CE7}" type="datetimeFigureOut">
              <a:rPr lang="cs-CZ" smtClean="0"/>
              <a:pPr/>
              <a:t>20.9.2013</a:t>
            </a:fld>
            <a:endParaRPr lang="cs-CZ"/>
          </a:p>
        </p:txBody>
      </p:sp>
      <p:sp>
        <p:nvSpPr>
          <p:cNvPr id="6" name="Footer Placeholder 5"/>
          <p:cNvSpPr>
            <a:spLocks noGrp="1"/>
          </p:cNvSpPr>
          <p:nvPr>
            <p:ph type="ftr" sz="quarter" idx="11"/>
          </p:nvPr>
        </p:nvSpPr>
        <p:spPr>
          <a:xfrm>
            <a:off x="590396" y="6041362"/>
            <a:ext cx="3295413" cy="365125"/>
          </a:xfrm>
        </p:spPr>
        <p:txBody>
          <a:bodyPr/>
          <a:lstStyle/>
          <a:p>
            <a:endParaRPr lang="cs-CZ"/>
          </a:p>
        </p:txBody>
      </p:sp>
      <p:sp>
        <p:nvSpPr>
          <p:cNvPr id="7" name="Slide Number Placeholder 6"/>
          <p:cNvSpPr>
            <a:spLocks noGrp="1"/>
          </p:cNvSpPr>
          <p:nvPr>
            <p:ph type="sldNum" sz="quarter" idx="12"/>
          </p:nvPr>
        </p:nvSpPr>
        <p:spPr>
          <a:xfrm>
            <a:off x="4862689" y="5915888"/>
            <a:ext cx="1062155" cy="490599"/>
          </a:xfrm>
        </p:spPr>
        <p:txBody>
          <a:bodyPr/>
          <a:lstStyle/>
          <a:p>
            <a:fld id="{6D44BDC2-9D61-4E17-AD09-A1C171EADA9D}" type="slidenum">
              <a:rPr lang="cs-CZ" smtClean="0"/>
              <a:pPr/>
              <a:t>‹#›</a:t>
            </a:fld>
            <a:endParaRPr lang="cs-CZ"/>
          </a:p>
        </p:txBody>
      </p:sp>
    </p:spTree>
    <p:extLst>
      <p:ext uri="{BB962C8B-B14F-4D97-AF65-F5344CB8AC3E}">
        <p14:creationId xmlns:p14="http://schemas.microsoft.com/office/powerpoint/2010/main" xmlns="" val="2840123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554359-F033-4429-B5AC-F1343B992CE7}" type="datetimeFigureOut">
              <a:rPr lang="cs-CZ" smtClean="0"/>
              <a:pPr/>
              <a:t>20.9.2013</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6D44BDC2-9D61-4E17-AD09-A1C171EADA9D}" type="slidenum">
              <a:rPr lang="cs-CZ" smtClean="0"/>
              <a:pPr/>
              <a:t>‹#›</a:t>
            </a:fld>
            <a:endParaRPr lang="cs-CZ"/>
          </a:p>
        </p:txBody>
      </p:sp>
    </p:spTree>
    <p:extLst>
      <p:ext uri="{BB962C8B-B14F-4D97-AF65-F5344CB8AC3E}">
        <p14:creationId xmlns:p14="http://schemas.microsoft.com/office/powerpoint/2010/main" xmlns="" val="1179895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AF554359-F033-4429-B5AC-F1343B992CE7}" type="datetimeFigureOut">
              <a:rPr lang="cs-CZ" smtClean="0"/>
              <a:pPr/>
              <a:t>20.9.2013</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D44BDC2-9D61-4E17-AD09-A1C171EADA9D}" type="slidenum">
              <a:rPr lang="cs-CZ" smtClean="0"/>
              <a:pPr/>
              <a:t>‹#›</a:t>
            </a:fld>
            <a:endParaRPr lang="cs-CZ"/>
          </a:p>
        </p:txBody>
      </p:sp>
    </p:spTree>
    <p:extLst>
      <p:ext uri="{BB962C8B-B14F-4D97-AF65-F5344CB8AC3E}">
        <p14:creationId xmlns:p14="http://schemas.microsoft.com/office/powerpoint/2010/main" xmlns="" val="4224250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AF554359-F033-4429-B5AC-F1343B992CE7}" type="datetimeFigureOut">
              <a:rPr lang="cs-CZ" smtClean="0"/>
              <a:pPr/>
              <a:t>20.9.2013</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6D44BDC2-9D61-4E17-AD09-A1C171EADA9D}" type="slidenum">
              <a:rPr lang="cs-CZ" smtClean="0"/>
              <a:pPr/>
              <a:t>‹#›</a:t>
            </a:fld>
            <a:endParaRPr lang="cs-CZ"/>
          </a:p>
        </p:txBody>
      </p:sp>
    </p:spTree>
    <p:extLst>
      <p:ext uri="{BB962C8B-B14F-4D97-AF65-F5344CB8AC3E}">
        <p14:creationId xmlns:p14="http://schemas.microsoft.com/office/powerpoint/2010/main" xmlns="" val="971328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F554359-F033-4429-B5AC-F1343B992CE7}" type="datetimeFigureOut">
              <a:rPr lang="cs-CZ" smtClean="0"/>
              <a:pPr/>
              <a:t>20.9.2013</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D44BDC2-9D61-4E17-AD09-A1C171EADA9D}" type="slidenum">
              <a:rPr lang="cs-CZ" smtClean="0"/>
              <a:pPr/>
              <a:t>‹#›</a:t>
            </a:fld>
            <a:endParaRPr lang="cs-CZ"/>
          </a:p>
        </p:txBody>
      </p:sp>
    </p:spTree>
    <p:extLst>
      <p:ext uri="{BB962C8B-B14F-4D97-AF65-F5344CB8AC3E}">
        <p14:creationId xmlns:p14="http://schemas.microsoft.com/office/powerpoint/2010/main" xmlns="" val="3231527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F554359-F033-4429-B5AC-F1343B992CE7}" type="datetimeFigureOut">
              <a:rPr lang="cs-CZ" smtClean="0"/>
              <a:pPr/>
              <a:t>20.9.2013</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6D44BDC2-9D61-4E17-AD09-A1C171EADA9D}" type="slidenum">
              <a:rPr lang="cs-CZ" smtClean="0"/>
              <a:pPr/>
              <a:t>‹#›</a:t>
            </a:fld>
            <a:endParaRPr lang="cs-CZ"/>
          </a:p>
        </p:txBody>
      </p:sp>
    </p:spTree>
    <p:extLst>
      <p:ext uri="{BB962C8B-B14F-4D97-AF65-F5344CB8AC3E}">
        <p14:creationId xmlns:p14="http://schemas.microsoft.com/office/powerpoint/2010/main" xmlns="" val="2139841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cs-CZ"/>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AF554359-F033-4429-B5AC-F1343B992CE7}" type="datetimeFigureOut">
              <a:rPr lang="cs-CZ" smtClean="0"/>
              <a:pPr/>
              <a:t>20.9.2013</a:t>
            </a:fld>
            <a:endParaRPr lang="cs-CZ"/>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6D44BDC2-9D61-4E17-AD09-A1C171EADA9D}" type="slidenum">
              <a:rPr lang="cs-CZ" smtClean="0"/>
              <a:pPr/>
              <a:t>‹#›</a:t>
            </a:fld>
            <a:endParaRPr lang="cs-CZ"/>
          </a:p>
        </p:txBody>
      </p:sp>
    </p:spTree>
    <p:extLst>
      <p:ext uri="{BB962C8B-B14F-4D97-AF65-F5344CB8AC3E}">
        <p14:creationId xmlns:p14="http://schemas.microsoft.com/office/powerpoint/2010/main" xmlns="" val="4248757247"/>
      </p:ext>
    </p:extLst>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 id="2147483854"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94109" y="5254581"/>
            <a:ext cx="9620517" cy="1015663"/>
          </a:xfrm>
          <a:prstGeom prst="rect">
            <a:avLst/>
          </a:prstGeom>
          <a:noFill/>
          <a:effectLst>
            <a:outerShdw blurRad="50800" dist="38100" dir="2700000" algn="tl" rotWithShape="0">
              <a:prstClr val="black">
                <a:alpha val="40000"/>
              </a:prstClr>
            </a:outerShdw>
          </a:effectLst>
        </p:spPr>
        <p:txBody>
          <a:bodyPr wrap="square" rtlCol="0">
            <a:spAutoFit/>
          </a:bodyPr>
          <a:lstStyle/>
          <a:p>
            <a:r>
              <a:rPr lang="cs-CZ" sz="6000" b="1" dirty="0" smtClean="0"/>
              <a:t>Jak na projekt ENERSOL</a:t>
            </a:r>
            <a:endParaRPr lang="cs-CZ" sz="6000" b="1" dirty="0"/>
          </a:p>
        </p:txBody>
      </p:sp>
      <p:pic>
        <p:nvPicPr>
          <p:cNvPr id="7" name="Picture 6"/>
          <p:cNvPicPr>
            <a:picLocks noChangeAspect="1"/>
          </p:cNvPicPr>
          <p:nvPr/>
        </p:nvPicPr>
        <p:blipFill>
          <a:blip r:embed="rId3" cstate="print"/>
          <a:stretch>
            <a:fillRect/>
          </a:stretch>
        </p:blipFill>
        <p:spPr>
          <a:xfrm>
            <a:off x="4149969" y="282977"/>
            <a:ext cx="3401671" cy="3464112"/>
          </a:xfrm>
          <a:prstGeom prst="rect">
            <a:avLst/>
          </a:prstGeom>
          <a:effectLst>
            <a:reflection blurRad="6350" stA="52000" endA="300" endPos="35000" dir="5400000" sy="-100000" algn="bl" rotWithShape="0"/>
          </a:effectLst>
        </p:spPr>
      </p:pic>
    </p:spTree>
    <p:extLst>
      <p:ext uri="{BB962C8B-B14F-4D97-AF65-F5344CB8AC3E}">
        <p14:creationId xmlns:p14="http://schemas.microsoft.com/office/powerpoint/2010/main" xmlns="" val="653600751"/>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4095" y="447189"/>
            <a:ext cx="1971837" cy="970450"/>
          </a:xfrm>
          <a:effectLst>
            <a:outerShdw blurRad="50800" dist="38100" dir="2700000" algn="tl" rotWithShape="0">
              <a:prstClr val="black">
                <a:alpha val="40000"/>
              </a:prstClr>
            </a:outerShdw>
          </a:effectLst>
        </p:spPr>
        <p:txBody>
          <a:bodyPr/>
          <a:lstStyle/>
          <a:p>
            <a:r>
              <a:rPr lang="cs-CZ" sz="5400" dirty="0" smtClean="0">
                <a:latin typeface="Calibri" panose="020F0502020204030204" pitchFamily="34" charset="0"/>
              </a:rPr>
              <a:t>Úvod</a:t>
            </a:r>
            <a:endParaRPr lang="cs-CZ" sz="5400" dirty="0">
              <a:latin typeface="Calibri" panose="020F0502020204030204" pitchFamily="34" charset="0"/>
            </a:endParaRPr>
          </a:p>
        </p:txBody>
      </p:sp>
      <p:sp>
        <p:nvSpPr>
          <p:cNvPr id="3" name="Content Placeholder 2"/>
          <p:cNvSpPr>
            <a:spLocks noGrp="1"/>
          </p:cNvSpPr>
          <p:nvPr>
            <p:ph idx="1"/>
          </p:nvPr>
        </p:nvSpPr>
        <p:spPr>
          <a:xfrm>
            <a:off x="1171977" y="3271915"/>
            <a:ext cx="10058400" cy="3714874"/>
          </a:xfrm>
        </p:spPr>
        <p:txBody>
          <a:bodyPr anchor="t">
            <a:normAutofit/>
          </a:bodyPr>
          <a:lstStyle/>
          <a:p>
            <a:pPr marL="0" indent="0">
              <a:buNone/>
            </a:pPr>
            <a:r>
              <a:rPr lang="cs-CZ" sz="4400" dirty="0" smtClean="0">
                <a:latin typeface="Calibri" panose="020F0502020204030204" pitchFamily="34" charset="0"/>
              </a:rPr>
              <a:t>Dobrý den, jmenuji se Jan </a:t>
            </a:r>
            <a:r>
              <a:rPr lang="cs-CZ" sz="4400" dirty="0" err="1" smtClean="0">
                <a:latin typeface="Calibri" panose="020F0502020204030204" pitchFamily="34" charset="0"/>
              </a:rPr>
              <a:t>Poisl</a:t>
            </a:r>
            <a:r>
              <a:rPr lang="cs-CZ" sz="4400" dirty="0" smtClean="0">
                <a:latin typeface="Calibri" panose="020F0502020204030204" pitchFamily="34" charset="0"/>
              </a:rPr>
              <a:t> a chtěl bych vám začínajícím „</a:t>
            </a:r>
            <a:r>
              <a:rPr lang="cs-CZ" sz="4400" dirty="0" err="1" smtClean="0">
                <a:latin typeface="Calibri" panose="020F0502020204030204" pitchFamily="34" charset="0"/>
              </a:rPr>
              <a:t>enersolákům</a:t>
            </a:r>
            <a:r>
              <a:rPr lang="cs-CZ" sz="4400" dirty="0" smtClean="0">
                <a:latin typeface="Calibri" panose="020F0502020204030204" pitchFamily="34" charset="0"/>
              </a:rPr>
              <a:t>“ říct, jak na to a čemu se vyvarovat. </a:t>
            </a:r>
            <a:endParaRPr lang="cs-CZ" sz="4400" dirty="0">
              <a:latin typeface="Calibri" panose="020F0502020204030204" pitchFamily="34" charset="0"/>
            </a:endParaRPr>
          </a:p>
        </p:txBody>
      </p:sp>
    </p:spTree>
    <p:extLst>
      <p:ext uri="{BB962C8B-B14F-4D97-AF65-F5344CB8AC3E}">
        <p14:creationId xmlns:p14="http://schemas.microsoft.com/office/powerpoint/2010/main" xmlns="" val="2308765827"/>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338" y="2119256"/>
            <a:ext cx="11127345" cy="3636511"/>
          </a:xfrm>
        </p:spPr>
        <p:txBody>
          <a:bodyPr/>
          <a:lstStyle/>
          <a:p>
            <a:pPr marL="0" indent="0">
              <a:buNone/>
            </a:pPr>
            <a:r>
              <a:rPr lang="cs-CZ" sz="4000" dirty="0" smtClean="0">
                <a:latin typeface="Calibri" panose="020F0502020204030204" pitchFamily="34" charset="0"/>
              </a:rPr>
              <a:t>Pro začátek…</a:t>
            </a:r>
            <a:r>
              <a:rPr lang="cs-CZ" dirty="0" smtClean="0">
                <a:latin typeface="Calibri" panose="020F0502020204030204" pitchFamily="34" charset="0"/>
              </a:rPr>
              <a:t/>
            </a:r>
            <a:br>
              <a:rPr lang="cs-CZ" dirty="0" smtClean="0">
                <a:latin typeface="Calibri" panose="020F0502020204030204" pitchFamily="34" charset="0"/>
              </a:rPr>
            </a:br>
            <a:r>
              <a:rPr lang="cs-CZ" dirty="0" smtClean="0">
                <a:latin typeface="Calibri" panose="020F0502020204030204" pitchFamily="34" charset="0"/>
              </a:rPr>
              <a:t>	</a:t>
            </a:r>
            <a:r>
              <a:rPr lang="cs-CZ" sz="4800" dirty="0" smtClean="0">
                <a:latin typeface="Calibri" panose="020F0502020204030204" pitchFamily="34" charset="0"/>
              </a:rPr>
              <a:t>…Hlavně nečtěte z plátna, vypadá to blbě!</a:t>
            </a:r>
            <a:endParaRPr lang="cs-CZ" dirty="0">
              <a:latin typeface="Calibri" panose="020F0502020204030204" pitchFamily="34" charset="0"/>
            </a:endParaRPr>
          </a:p>
        </p:txBody>
      </p:sp>
      <p:sp>
        <p:nvSpPr>
          <p:cNvPr id="4" name="Title 1"/>
          <p:cNvSpPr>
            <a:spLocks noGrp="1"/>
          </p:cNvSpPr>
          <p:nvPr>
            <p:ph type="title"/>
          </p:nvPr>
        </p:nvSpPr>
        <p:spPr>
          <a:xfrm>
            <a:off x="1544095" y="447189"/>
            <a:ext cx="1971837" cy="970450"/>
          </a:xfrm>
          <a:effectLst>
            <a:outerShdw blurRad="50800" dist="38100" dir="2700000" algn="tl" rotWithShape="0">
              <a:prstClr val="black">
                <a:alpha val="40000"/>
              </a:prstClr>
            </a:outerShdw>
          </a:effectLst>
        </p:spPr>
        <p:txBody>
          <a:bodyPr/>
          <a:lstStyle/>
          <a:p>
            <a:r>
              <a:rPr lang="cs-CZ" sz="5400" dirty="0" smtClean="0">
                <a:latin typeface="Calibri" panose="020F0502020204030204" pitchFamily="34" charset="0"/>
              </a:rPr>
              <a:t>Úvod</a:t>
            </a:r>
            <a:endParaRPr lang="cs-CZ" sz="5400" dirty="0">
              <a:latin typeface="Calibri" panose="020F0502020204030204" pitchFamily="34" charset="0"/>
            </a:endParaRPr>
          </a:p>
        </p:txBody>
      </p:sp>
    </p:spTree>
    <p:extLst>
      <p:ext uri="{BB962C8B-B14F-4D97-AF65-F5344CB8AC3E}">
        <p14:creationId xmlns:p14="http://schemas.microsoft.com/office/powerpoint/2010/main" xmlns="" val="4049823828"/>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z="5400" dirty="0" smtClean="0">
                <a:latin typeface="Calibri" panose="020F0502020204030204" pitchFamily="34" charset="0"/>
              </a:rPr>
              <a:t>Tipy k tvorbě prezentace</a:t>
            </a:r>
            <a:endParaRPr lang="cs-CZ" sz="5400" dirty="0">
              <a:latin typeface="Calibri" panose="020F0502020204030204" pitchFamily="34" charset="0"/>
            </a:endParaRPr>
          </a:p>
        </p:txBody>
      </p:sp>
      <p:sp>
        <p:nvSpPr>
          <p:cNvPr id="3" name="Content Placeholder 2"/>
          <p:cNvSpPr>
            <a:spLocks noGrp="1"/>
          </p:cNvSpPr>
          <p:nvPr>
            <p:ph idx="1"/>
          </p:nvPr>
        </p:nvSpPr>
        <p:spPr/>
        <p:txBody>
          <a:bodyPr>
            <a:normAutofit/>
          </a:bodyPr>
          <a:lstStyle/>
          <a:p>
            <a:r>
              <a:rPr lang="pl-PL" sz="4000" dirty="0" smtClean="0">
                <a:latin typeface="Calibri" panose="020F0502020204030204" pitchFamily="34" charset="0"/>
              </a:rPr>
              <a:t>Prezentace </a:t>
            </a:r>
            <a:r>
              <a:rPr lang="pl-PL" sz="4000" dirty="0">
                <a:latin typeface="Calibri" panose="020F0502020204030204" pitchFamily="34" charset="0"/>
              </a:rPr>
              <a:t>je pouze </a:t>
            </a:r>
            <a:r>
              <a:rPr lang="pl-PL" sz="4000" dirty="0" smtClean="0">
                <a:latin typeface="Calibri" panose="020F0502020204030204" pitchFamily="34" charset="0"/>
              </a:rPr>
              <a:t>doplňkový materiál</a:t>
            </a:r>
          </a:p>
          <a:p>
            <a:r>
              <a:rPr lang="cs-CZ" sz="4000" dirty="0">
                <a:latin typeface="Calibri" panose="020F0502020204030204" pitchFamily="34" charset="0"/>
              </a:rPr>
              <a:t>Má </a:t>
            </a:r>
            <a:r>
              <a:rPr lang="cs-CZ" sz="4000" dirty="0" smtClean="0">
                <a:latin typeface="Calibri" panose="020F0502020204030204" pitchFamily="34" charset="0"/>
              </a:rPr>
              <a:t>p</a:t>
            </a:r>
            <a:r>
              <a:rPr lang="cs-CZ" sz="4000" dirty="0">
                <a:latin typeface="Calibri" panose="020F0502020204030204" pitchFamily="34" charset="0"/>
              </a:rPr>
              <a:t>ř</a:t>
            </a:r>
            <a:r>
              <a:rPr lang="cs-CZ" sz="4000" dirty="0" smtClean="0">
                <a:latin typeface="Calibri" panose="020F0502020204030204" pitchFamily="34" charset="0"/>
              </a:rPr>
              <a:t>edevším </a:t>
            </a:r>
            <a:r>
              <a:rPr lang="cs-CZ" sz="4000" dirty="0">
                <a:latin typeface="Calibri" panose="020F0502020204030204" pitchFamily="34" charset="0"/>
              </a:rPr>
              <a:t>podtrhnout </a:t>
            </a:r>
            <a:r>
              <a:rPr lang="cs-CZ" sz="4000" dirty="0" smtClean="0">
                <a:latin typeface="Calibri" panose="020F0502020204030204" pitchFamily="34" charset="0"/>
              </a:rPr>
              <a:t>fakta</a:t>
            </a:r>
          </a:p>
          <a:p>
            <a:r>
              <a:rPr lang="cs-CZ" sz="4000" dirty="0">
                <a:latin typeface="Calibri" panose="020F0502020204030204" pitchFamily="34" charset="0"/>
              </a:rPr>
              <a:t>Na každý snímek (</a:t>
            </a:r>
            <a:r>
              <a:rPr lang="cs-CZ" sz="4000" dirty="0" err="1">
                <a:latin typeface="Calibri" panose="020F0502020204030204" pitchFamily="34" charset="0"/>
              </a:rPr>
              <a:t>slide</a:t>
            </a:r>
            <a:r>
              <a:rPr lang="cs-CZ" sz="4000" dirty="0">
                <a:latin typeface="Calibri" panose="020F0502020204030204" pitchFamily="34" charset="0"/>
              </a:rPr>
              <a:t>) </a:t>
            </a:r>
            <a:r>
              <a:rPr lang="cs-CZ" sz="4000" dirty="0" smtClean="0">
                <a:latin typeface="Calibri" panose="020F0502020204030204" pitchFamily="34" charset="0"/>
              </a:rPr>
              <a:t>cca </a:t>
            </a:r>
            <a:r>
              <a:rPr lang="cs-CZ" sz="4000" b="1" dirty="0">
                <a:latin typeface="Calibri" panose="020F0502020204030204" pitchFamily="34" charset="0"/>
              </a:rPr>
              <a:t>5 </a:t>
            </a:r>
            <a:r>
              <a:rPr lang="cs-CZ" sz="4000" b="1" dirty="0" smtClean="0">
                <a:latin typeface="Calibri" panose="020F0502020204030204" pitchFamily="34" charset="0"/>
              </a:rPr>
              <a:t>odrážek</a:t>
            </a:r>
          </a:p>
          <a:p>
            <a:r>
              <a:rPr lang="cs-CZ" sz="4000" dirty="0" smtClean="0">
                <a:latin typeface="Calibri" panose="020F0502020204030204" pitchFamily="34" charset="0"/>
              </a:rPr>
              <a:t>Neodbíhat od tématu</a:t>
            </a:r>
          </a:p>
        </p:txBody>
      </p:sp>
    </p:spTree>
    <p:extLst>
      <p:ext uri="{BB962C8B-B14F-4D97-AF65-F5344CB8AC3E}">
        <p14:creationId xmlns:p14="http://schemas.microsoft.com/office/powerpoint/2010/main" xmlns="" val="2474107450"/>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8712" y="2222287"/>
            <a:ext cx="11004094" cy="3636511"/>
          </a:xfrm>
        </p:spPr>
        <p:txBody>
          <a:bodyPr>
            <a:noAutofit/>
          </a:bodyPr>
          <a:lstStyle/>
          <a:p>
            <a:r>
              <a:rPr lang="cs-CZ" sz="4000" dirty="0">
                <a:latin typeface="Calibri" panose="020F0502020204030204" pitchFamily="34" charset="0"/>
              </a:rPr>
              <a:t>Myšlenky zformulovat do </a:t>
            </a:r>
            <a:r>
              <a:rPr lang="cs-CZ" sz="4000" dirty="0" smtClean="0">
                <a:latin typeface="Calibri" panose="020F0502020204030204" pitchFamily="34" charset="0"/>
              </a:rPr>
              <a:t>klí</a:t>
            </a:r>
            <a:r>
              <a:rPr lang="cs-CZ" sz="4000" dirty="0">
                <a:latin typeface="Calibri" panose="020F0502020204030204" pitchFamily="34" charset="0"/>
              </a:rPr>
              <a:t>č</a:t>
            </a:r>
            <a:r>
              <a:rPr lang="cs-CZ" sz="4000" dirty="0" smtClean="0">
                <a:latin typeface="Calibri" panose="020F0502020204030204" pitchFamily="34" charset="0"/>
              </a:rPr>
              <a:t>ových hesel</a:t>
            </a:r>
          </a:p>
          <a:p>
            <a:r>
              <a:rPr lang="cs-CZ" sz="4000" dirty="0" smtClean="0">
                <a:latin typeface="Calibri" panose="020F0502020204030204" pitchFamily="34" charset="0"/>
              </a:rPr>
              <a:t>Prezentaci je třeba </a:t>
            </a:r>
            <a:r>
              <a:rPr lang="cs-CZ" sz="4000" dirty="0">
                <a:latin typeface="Calibri" panose="020F0502020204030204" pitchFamily="34" charset="0"/>
              </a:rPr>
              <a:t>dále rozvést </a:t>
            </a:r>
            <a:r>
              <a:rPr lang="cs-CZ" sz="3600" dirty="0">
                <a:latin typeface="Calibri" panose="020F0502020204030204" pitchFamily="34" charset="0"/>
              </a:rPr>
              <a:t>(mluvený </a:t>
            </a:r>
            <a:r>
              <a:rPr lang="cs-CZ" sz="3600" dirty="0" smtClean="0">
                <a:latin typeface="Calibri" panose="020F0502020204030204" pitchFamily="34" charset="0"/>
              </a:rPr>
              <a:t>komentá</a:t>
            </a:r>
            <a:r>
              <a:rPr lang="cs-CZ" sz="3600" dirty="0">
                <a:latin typeface="Calibri" panose="020F0502020204030204" pitchFamily="34" charset="0"/>
              </a:rPr>
              <a:t>ř</a:t>
            </a:r>
            <a:r>
              <a:rPr lang="cs-CZ" sz="3600" dirty="0" smtClean="0">
                <a:latin typeface="Calibri" panose="020F0502020204030204" pitchFamily="34" charset="0"/>
              </a:rPr>
              <a:t>)</a:t>
            </a:r>
            <a:endParaRPr lang="cs-CZ" sz="4000" dirty="0" smtClean="0">
              <a:latin typeface="Calibri" panose="020F0502020204030204" pitchFamily="34" charset="0"/>
            </a:endParaRPr>
          </a:p>
          <a:p>
            <a:r>
              <a:rPr lang="cs-CZ" sz="4000" dirty="0">
                <a:latin typeface="Calibri" panose="020F0502020204030204" pitchFamily="34" charset="0"/>
              </a:rPr>
              <a:t>Informace jsou </a:t>
            </a:r>
            <a:r>
              <a:rPr lang="cs-CZ" sz="4000" dirty="0" smtClean="0">
                <a:latin typeface="Calibri" panose="020F0502020204030204" pitchFamily="34" charset="0"/>
              </a:rPr>
              <a:t>přednější </a:t>
            </a:r>
            <a:r>
              <a:rPr lang="cs-CZ" sz="4000" dirty="0">
                <a:latin typeface="Calibri" panose="020F0502020204030204" pitchFamily="34" charset="0"/>
              </a:rPr>
              <a:t>než vzhled</a:t>
            </a:r>
          </a:p>
        </p:txBody>
      </p:sp>
      <p:sp>
        <p:nvSpPr>
          <p:cNvPr id="5" name="Title 1"/>
          <p:cNvSpPr>
            <a:spLocks noGrp="1"/>
          </p:cNvSpPr>
          <p:nvPr>
            <p:ph type="title"/>
          </p:nvPr>
        </p:nvSpPr>
        <p:spPr>
          <a:xfrm>
            <a:off x="810000" y="447188"/>
            <a:ext cx="10571998" cy="970450"/>
          </a:xfrm>
        </p:spPr>
        <p:txBody>
          <a:bodyPr/>
          <a:lstStyle/>
          <a:p>
            <a:r>
              <a:rPr lang="cs-CZ" sz="5400" dirty="0" smtClean="0">
                <a:latin typeface="Calibri" panose="020F0502020204030204" pitchFamily="34" charset="0"/>
              </a:rPr>
              <a:t>Tipy k tvorbě prezentace</a:t>
            </a:r>
            <a:endParaRPr lang="cs-CZ" sz="5400" dirty="0">
              <a:latin typeface="Calibri" panose="020F0502020204030204" pitchFamily="34" charset="0"/>
            </a:endParaRPr>
          </a:p>
        </p:txBody>
      </p:sp>
    </p:spTree>
    <p:extLst>
      <p:ext uri="{BB962C8B-B14F-4D97-AF65-F5344CB8AC3E}">
        <p14:creationId xmlns:p14="http://schemas.microsoft.com/office/powerpoint/2010/main" xmlns="" val="450890852"/>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cs-CZ" sz="4000" dirty="0">
                <a:latin typeface="Calibri" panose="020F0502020204030204" pitchFamily="34" charset="0"/>
              </a:rPr>
              <a:t>Animacemi </a:t>
            </a:r>
            <a:r>
              <a:rPr lang="cs-CZ" sz="4000" dirty="0" smtClean="0">
                <a:latin typeface="Calibri" panose="020F0502020204030204" pitchFamily="34" charset="0"/>
              </a:rPr>
              <a:t>šetřit</a:t>
            </a:r>
          </a:p>
          <a:p>
            <a:r>
              <a:rPr lang="cs-CZ" sz="4000" dirty="0">
                <a:latin typeface="Calibri" panose="020F0502020204030204" pitchFamily="34" charset="0"/>
              </a:rPr>
              <a:t>Pouze </a:t>
            </a:r>
            <a:r>
              <a:rPr lang="cs-CZ" sz="4000" b="1" dirty="0">
                <a:latin typeface="Calibri" panose="020F0502020204030204" pitchFamily="34" charset="0"/>
              </a:rPr>
              <a:t>nerušivé </a:t>
            </a:r>
            <a:r>
              <a:rPr lang="cs-CZ" sz="4000" dirty="0">
                <a:latin typeface="Calibri" panose="020F0502020204030204" pitchFamily="34" charset="0"/>
              </a:rPr>
              <a:t>animace </a:t>
            </a:r>
            <a:r>
              <a:rPr lang="cs-CZ" sz="4000" dirty="0" smtClean="0">
                <a:latin typeface="Calibri" panose="020F0502020204030204" pitchFamily="34" charset="0"/>
              </a:rPr>
              <a:t>p</a:t>
            </a:r>
            <a:r>
              <a:rPr lang="cs-CZ" sz="4000" dirty="0">
                <a:latin typeface="Calibri" panose="020F0502020204030204" pitchFamily="34" charset="0"/>
              </a:rPr>
              <a:t>ř</a:t>
            </a:r>
            <a:r>
              <a:rPr lang="cs-CZ" sz="4000" dirty="0" smtClean="0">
                <a:latin typeface="Calibri" panose="020F0502020204030204" pitchFamily="34" charset="0"/>
              </a:rPr>
              <a:t>irozené oku</a:t>
            </a:r>
          </a:p>
          <a:p>
            <a:r>
              <a:rPr lang="cs-CZ" sz="4000" dirty="0">
                <a:latin typeface="Calibri" panose="020F0502020204030204" pitchFamily="34" charset="0"/>
              </a:rPr>
              <a:t>Všechny animace </a:t>
            </a:r>
            <a:r>
              <a:rPr lang="cs-CZ" sz="4000" b="1" dirty="0" smtClean="0">
                <a:latin typeface="Calibri" panose="020F0502020204030204" pitchFamily="34" charset="0"/>
              </a:rPr>
              <a:t>jednotné</a:t>
            </a:r>
          </a:p>
          <a:p>
            <a:r>
              <a:rPr lang="cs-CZ" sz="4000" dirty="0">
                <a:latin typeface="Calibri" panose="020F0502020204030204" pitchFamily="34" charset="0"/>
              </a:rPr>
              <a:t>Nepoužívat automatické </a:t>
            </a:r>
            <a:r>
              <a:rPr lang="cs-CZ" sz="4000" b="1" dirty="0" smtClean="0">
                <a:latin typeface="Calibri" panose="020F0502020204030204" pitchFamily="34" charset="0"/>
              </a:rPr>
              <a:t>časování</a:t>
            </a:r>
            <a:r>
              <a:rPr lang="cs-CZ" sz="4000" dirty="0">
                <a:latin typeface="Calibri" panose="020F0502020204030204" pitchFamily="34" charset="0"/>
              </a:rPr>
              <a:t>!</a:t>
            </a:r>
          </a:p>
        </p:txBody>
      </p:sp>
      <p:sp>
        <p:nvSpPr>
          <p:cNvPr id="4" name="Title 1"/>
          <p:cNvSpPr>
            <a:spLocks noGrp="1"/>
          </p:cNvSpPr>
          <p:nvPr>
            <p:ph type="title"/>
          </p:nvPr>
        </p:nvSpPr>
        <p:spPr>
          <a:xfrm>
            <a:off x="810000" y="447188"/>
            <a:ext cx="10571998" cy="970450"/>
          </a:xfrm>
        </p:spPr>
        <p:txBody>
          <a:bodyPr/>
          <a:lstStyle/>
          <a:p>
            <a:r>
              <a:rPr lang="cs-CZ" sz="5400" dirty="0" smtClean="0">
                <a:latin typeface="Calibri" panose="020F0502020204030204" pitchFamily="34" charset="0"/>
              </a:rPr>
              <a:t>Tipy k tvorbě prezentace</a:t>
            </a:r>
            <a:endParaRPr lang="cs-CZ" sz="5400" dirty="0">
              <a:latin typeface="Calibri" panose="020F0502020204030204" pitchFamily="34" charset="0"/>
            </a:endParaRPr>
          </a:p>
        </p:txBody>
      </p:sp>
    </p:spTree>
    <p:extLst>
      <p:ext uri="{BB962C8B-B14F-4D97-AF65-F5344CB8AC3E}">
        <p14:creationId xmlns:p14="http://schemas.microsoft.com/office/powerpoint/2010/main" xmlns="" val="2992926164"/>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9550" y="2673048"/>
            <a:ext cx="11397802" cy="3636511"/>
          </a:xfrm>
        </p:spPr>
        <p:txBody>
          <a:bodyPr numCol="2">
            <a:noAutofit/>
          </a:bodyPr>
          <a:lstStyle/>
          <a:p>
            <a:pPr>
              <a:buFont typeface="+mj-lt"/>
              <a:buAutoNum type="arabicPeriod"/>
            </a:pPr>
            <a:r>
              <a:rPr lang="cs-CZ" sz="3600" dirty="0" smtClean="0">
                <a:latin typeface="Plantagenet Cherokee" panose="02020602070100000000" pitchFamily="18" charset="0"/>
                <a:cs typeface="Times New Roman" panose="02020603050405020304" pitchFamily="18" charset="0"/>
              </a:rPr>
              <a:t>Patkové </a:t>
            </a:r>
            <a:r>
              <a:rPr lang="cs-CZ" sz="3600" dirty="0">
                <a:latin typeface="Plantagenet Cherokee" panose="02020602070100000000" pitchFamily="18" charset="0"/>
                <a:cs typeface="Times New Roman" panose="02020603050405020304" pitchFamily="18" charset="0"/>
              </a:rPr>
              <a:t>fonty</a:t>
            </a:r>
          </a:p>
          <a:p>
            <a:pPr lvl="1"/>
            <a:r>
              <a:rPr lang="cs-CZ" sz="3200" dirty="0" smtClean="0">
                <a:latin typeface="Plantagenet Cherokee" panose="02020602070100000000" pitchFamily="18" charset="0"/>
                <a:cs typeface="Times New Roman" panose="02020603050405020304" pitchFamily="18" charset="0"/>
              </a:rPr>
              <a:t>čte </a:t>
            </a:r>
            <a:r>
              <a:rPr lang="cs-CZ" sz="3200" dirty="0">
                <a:latin typeface="Plantagenet Cherokee" panose="02020602070100000000" pitchFamily="18" charset="0"/>
                <a:cs typeface="Times New Roman" panose="02020603050405020304" pitchFamily="18" charset="0"/>
              </a:rPr>
              <a:t>oko pomaleji</a:t>
            </a:r>
          </a:p>
          <a:p>
            <a:pPr lvl="1"/>
            <a:r>
              <a:rPr lang="cs-CZ" sz="3200" dirty="0">
                <a:latin typeface="Plantagenet Cherokee" panose="02020602070100000000" pitchFamily="18" charset="0"/>
                <a:cs typeface="Times New Roman" panose="02020603050405020304" pitchFamily="18" charset="0"/>
              </a:rPr>
              <a:t>obsah se lépe zapamatuje</a:t>
            </a:r>
          </a:p>
          <a:p>
            <a:pPr lvl="1"/>
            <a:r>
              <a:rPr lang="cs-CZ" sz="3200" dirty="0">
                <a:latin typeface="Plantagenet Cherokee" panose="02020602070100000000" pitchFamily="18" charset="0"/>
                <a:cs typeface="Times New Roman" panose="02020603050405020304" pitchFamily="18" charset="0"/>
              </a:rPr>
              <a:t>používat na nadpisy</a:t>
            </a:r>
          </a:p>
          <a:p>
            <a:pPr>
              <a:buFont typeface="+mj-lt"/>
              <a:buAutoNum type="arabicPeriod"/>
            </a:pPr>
            <a:endParaRPr lang="cs-CZ" sz="3600" dirty="0" smtClean="0">
              <a:latin typeface="Calibri" panose="020F0502020204030204" pitchFamily="34" charset="0"/>
            </a:endParaRPr>
          </a:p>
          <a:p>
            <a:pPr>
              <a:buFont typeface="+mj-lt"/>
              <a:buAutoNum type="arabicPeriod"/>
            </a:pPr>
            <a:r>
              <a:rPr lang="cs-CZ" sz="3600" dirty="0" smtClean="0">
                <a:latin typeface="Calibri" panose="020F0502020204030204" pitchFamily="34" charset="0"/>
              </a:rPr>
              <a:t>Bezpatkové </a:t>
            </a:r>
            <a:r>
              <a:rPr lang="cs-CZ" sz="3600" dirty="0">
                <a:latin typeface="Calibri" panose="020F0502020204030204" pitchFamily="34" charset="0"/>
              </a:rPr>
              <a:t>fonty</a:t>
            </a:r>
          </a:p>
          <a:p>
            <a:pPr lvl="1"/>
            <a:r>
              <a:rPr lang="cs-CZ" sz="3200" dirty="0" smtClean="0">
                <a:latin typeface="Calibri" panose="020F0502020204030204" pitchFamily="34" charset="0"/>
              </a:rPr>
              <a:t>čte </a:t>
            </a:r>
            <a:r>
              <a:rPr lang="cs-CZ" sz="3200" dirty="0">
                <a:latin typeface="Calibri" panose="020F0502020204030204" pitchFamily="34" charset="0"/>
              </a:rPr>
              <a:t>oko </a:t>
            </a:r>
            <a:r>
              <a:rPr lang="cs-CZ" sz="3200" dirty="0" smtClean="0">
                <a:latin typeface="Calibri" panose="020F0502020204030204" pitchFamily="34" charset="0"/>
              </a:rPr>
              <a:t>rychleji</a:t>
            </a:r>
          </a:p>
          <a:p>
            <a:pPr lvl="1"/>
            <a:r>
              <a:rPr lang="cs-CZ" sz="3200" dirty="0" smtClean="0">
                <a:latin typeface="Calibri" panose="020F0502020204030204" pitchFamily="34" charset="0"/>
              </a:rPr>
              <a:t>rychlý přehled </a:t>
            </a:r>
            <a:r>
              <a:rPr lang="cs-CZ" sz="3200" dirty="0">
                <a:latin typeface="Calibri" panose="020F0502020204030204" pitchFamily="34" charset="0"/>
              </a:rPr>
              <a:t>o </a:t>
            </a:r>
            <a:r>
              <a:rPr lang="cs-CZ" sz="3200" dirty="0" smtClean="0">
                <a:latin typeface="Calibri" panose="020F0502020204030204" pitchFamily="34" charset="0"/>
              </a:rPr>
              <a:t>obsahu</a:t>
            </a:r>
          </a:p>
          <a:p>
            <a:pPr lvl="1"/>
            <a:r>
              <a:rPr lang="cs-CZ" sz="3200" dirty="0" smtClean="0">
                <a:latin typeface="Calibri" panose="020F0502020204030204" pitchFamily="34" charset="0"/>
              </a:rPr>
              <a:t>používat </a:t>
            </a:r>
            <a:r>
              <a:rPr lang="cs-CZ" sz="3200" dirty="0">
                <a:latin typeface="Calibri" panose="020F0502020204030204" pitchFamily="34" charset="0"/>
              </a:rPr>
              <a:t>na </a:t>
            </a:r>
            <a:r>
              <a:rPr lang="cs-CZ" sz="3200" dirty="0" smtClean="0">
                <a:latin typeface="Calibri" panose="020F0502020204030204" pitchFamily="34" charset="0"/>
              </a:rPr>
              <a:t>běžný </a:t>
            </a:r>
            <a:r>
              <a:rPr lang="cs-CZ" sz="3200" dirty="0">
                <a:latin typeface="Calibri" panose="020F0502020204030204" pitchFamily="34" charset="0"/>
              </a:rPr>
              <a:t>text </a:t>
            </a:r>
            <a:r>
              <a:rPr lang="cs-CZ" sz="3200" dirty="0" smtClean="0">
                <a:latin typeface="Calibri" panose="020F0502020204030204" pitchFamily="34" charset="0"/>
              </a:rPr>
              <a:t>snímků</a:t>
            </a:r>
            <a:endParaRPr lang="cs-CZ" sz="3200" dirty="0">
              <a:latin typeface="Calibri" panose="020F0502020204030204" pitchFamily="34" charset="0"/>
            </a:endParaRPr>
          </a:p>
        </p:txBody>
      </p:sp>
      <p:sp>
        <p:nvSpPr>
          <p:cNvPr id="5" name="Title 1"/>
          <p:cNvSpPr>
            <a:spLocks noGrp="1"/>
          </p:cNvSpPr>
          <p:nvPr>
            <p:ph type="title"/>
          </p:nvPr>
        </p:nvSpPr>
        <p:spPr>
          <a:xfrm>
            <a:off x="810000" y="447188"/>
            <a:ext cx="10571998" cy="970450"/>
          </a:xfrm>
        </p:spPr>
        <p:txBody>
          <a:bodyPr/>
          <a:lstStyle/>
          <a:p>
            <a:r>
              <a:rPr lang="cs-CZ" sz="5400" dirty="0" smtClean="0">
                <a:latin typeface="Calibri" panose="020F0502020204030204" pitchFamily="34" charset="0"/>
              </a:rPr>
              <a:t>Tipy k tvorbě prezentace</a:t>
            </a:r>
            <a:endParaRPr lang="cs-CZ" sz="5400" dirty="0">
              <a:latin typeface="Calibri" panose="020F0502020204030204" pitchFamily="34" charset="0"/>
            </a:endParaRPr>
          </a:p>
        </p:txBody>
      </p:sp>
    </p:spTree>
    <p:extLst>
      <p:ext uri="{BB962C8B-B14F-4D97-AF65-F5344CB8AC3E}">
        <p14:creationId xmlns:p14="http://schemas.microsoft.com/office/powerpoint/2010/main" xmlns="" val="3218742986"/>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8711" y="2222287"/>
            <a:ext cx="10695001" cy="3636511"/>
          </a:xfrm>
        </p:spPr>
        <p:txBody>
          <a:bodyPr>
            <a:normAutofit/>
          </a:bodyPr>
          <a:lstStyle/>
          <a:p>
            <a:r>
              <a:rPr lang="cs-CZ" sz="4000" dirty="0">
                <a:latin typeface="Calibri" panose="020F0502020204030204" pitchFamily="34" charset="0"/>
              </a:rPr>
              <a:t>Velikost písma </a:t>
            </a:r>
            <a:r>
              <a:rPr lang="cs-CZ" sz="4000" dirty="0" smtClean="0">
                <a:latin typeface="Calibri" panose="020F0502020204030204" pitchFamily="34" charset="0"/>
              </a:rPr>
              <a:t>přizpůsobit </a:t>
            </a:r>
            <a:r>
              <a:rPr lang="cs-CZ" sz="4000" dirty="0">
                <a:latin typeface="Calibri" panose="020F0502020204030204" pitchFamily="34" charset="0"/>
              </a:rPr>
              <a:t>velikosti místnosti a </a:t>
            </a:r>
            <a:r>
              <a:rPr lang="cs-CZ" sz="4000" dirty="0" smtClean="0">
                <a:latin typeface="Calibri" panose="020F0502020204030204" pitchFamily="34" charset="0"/>
              </a:rPr>
              <a:t>plátna</a:t>
            </a:r>
          </a:p>
          <a:p>
            <a:r>
              <a:rPr lang="pl-PL" sz="4000" dirty="0">
                <a:latin typeface="Calibri" panose="020F0502020204030204" pitchFamily="34" charset="0"/>
              </a:rPr>
              <a:t>Absolutní minimum je 20 </a:t>
            </a:r>
            <a:r>
              <a:rPr lang="pl-PL" sz="4000" dirty="0" smtClean="0">
                <a:latin typeface="Calibri" panose="020F0502020204030204" pitchFamily="34" charset="0"/>
              </a:rPr>
              <a:t>bod</a:t>
            </a:r>
            <a:r>
              <a:rPr lang="pl-PL" sz="4000" dirty="0">
                <a:latin typeface="Calibri" panose="020F0502020204030204" pitchFamily="34" charset="0"/>
              </a:rPr>
              <a:t>ů</a:t>
            </a:r>
            <a:r>
              <a:rPr lang="pl-PL" sz="4000" dirty="0" smtClean="0">
                <a:latin typeface="Calibri" panose="020F0502020204030204" pitchFamily="34" charset="0"/>
              </a:rPr>
              <a:t>!</a:t>
            </a:r>
          </a:p>
          <a:p>
            <a:r>
              <a:rPr lang="pl-PL" sz="4000" dirty="0" smtClean="0">
                <a:latin typeface="Calibri" panose="020F0502020204030204" pitchFamily="34" charset="0"/>
              </a:rPr>
              <a:t>Důležitý </a:t>
            </a:r>
            <a:r>
              <a:rPr lang="pl-PL" sz="4000" dirty="0">
                <a:latin typeface="Calibri" panose="020F0502020204030204" pitchFamily="34" charset="0"/>
              </a:rPr>
              <a:t>je zejména </a:t>
            </a:r>
            <a:r>
              <a:rPr lang="pl-PL" sz="4000" b="1" dirty="0">
                <a:latin typeface="Calibri" panose="020F0502020204030204" pitchFamily="34" charset="0"/>
              </a:rPr>
              <a:t>kontrast </a:t>
            </a:r>
            <a:r>
              <a:rPr lang="pl-PL" sz="4000" dirty="0">
                <a:latin typeface="Calibri" panose="020F0502020204030204" pitchFamily="34" charset="0"/>
              </a:rPr>
              <a:t>písma s pozadím</a:t>
            </a:r>
            <a:endParaRPr lang="cs-CZ" sz="4000" dirty="0">
              <a:latin typeface="Calibri" panose="020F0502020204030204" pitchFamily="34" charset="0"/>
            </a:endParaRPr>
          </a:p>
        </p:txBody>
      </p:sp>
      <p:sp>
        <p:nvSpPr>
          <p:cNvPr id="4" name="Title 1"/>
          <p:cNvSpPr>
            <a:spLocks noGrp="1"/>
          </p:cNvSpPr>
          <p:nvPr>
            <p:ph type="title"/>
          </p:nvPr>
        </p:nvSpPr>
        <p:spPr>
          <a:xfrm>
            <a:off x="810000" y="447188"/>
            <a:ext cx="10571998" cy="970450"/>
          </a:xfrm>
        </p:spPr>
        <p:txBody>
          <a:bodyPr/>
          <a:lstStyle/>
          <a:p>
            <a:r>
              <a:rPr lang="cs-CZ" sz="5400" dirty="0" smtClean="0">
                <a:latin typeface="Calibri" panose="020F0502020204030204" pitchFamily="34" charset="0"/>
              </a:rPr>
              <a:t>Tipy k tvorbě prezentace</a:t>
            </a:r>
            <a:endParaRPr lang="cs-CZ" sz="5400" dirty="0">
              <a:latin typeface="Calibri" panose="020F0502020204030204" pitchFamily="34" charset="0"/>
            </a:endParaRPr>
          </a:p>
        </p:txBody>
      </p:sp>
    </p:spTree>
    <p:extLst>
      <p:ext uri="{BB962C8B-B14F-4D97-AF65-F5344CB8AC3E}">
        <p14:creationId xmlns:p14="http://schemas.microsoft.com/office/powerpoint/2010/main" xmlns="" val="1493790293"/>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cs-CZ" sz="4000" dirty="0" smtClean="0">
                <a:latin typeface="Calibri" panose="020F0502020204030204" pitchFamily="34" charset="0"/>
              </a:rPr>
              <a:t>Na začátku se </a:t>
            </a:r>
            <a:r>
              <a:rPr lang="cs-CZ" sz="4000" b="1" dirty="0" smtClean="0">
                <a:latin typeface="Calibri" panose="020F0502020204030204" pitchFamily="34" charset="0"/>
              </a:rPr>
              <a:t>představit</a:t>
            </a:r>
            <a:endParaRPr lang="cs-CZ" sz="4000" b="1" dirty="0" smtClean="0">
              <a:solidFill>
                <a:srgbClr val="FF0000"/>
              </a:solidFill>
              <a:latin typeface="Calibri" panose="020F0502020204030204" pitchFamily="34" charset="0"/>
            </a:endParaRPr>
          </a:p>
          <a:p>
            <a:r>
              <a:rPr lang="cs-CZ" sz="4000" dirty="0" smtClean="0">
                <a:latin typeface="Calibri" panose="020F0502020204030204" pitchFamily="34" charset="0"/>
              </a:rPr>
              <a:t>Obsah </a:t>
            </a:r>
            <a:r>
              <a:rPr lang="cs-CZ" sz="4000" dirty="0">
                <a:latin typeface="Calibri" panose="020F0502020204030204" pitchFamily="34" charset="0"/>
              </a:rPr>
              <a:t>musí ostatní </a:t>
            </a:r>
            <a:r>
              <a:rPr lang="cs-CZ" sz="4000" b="1" dirty="0">
                <a:latin typeface="Calibri" panose="020F0502020204030204" pitchFamily="34" charset="0"/>
              </a:rPr>
              <a:t>pochopit </a:t>
            </a:r>
            <a:r>
              <a:rPr lang="cs-CZ" sz="4000" dirty="0">
                <a:latin typeface="Calibri" panose="020F0502020204030204" pitchFamily="34" charset="0"/>
              </a:rPr>
              <a:t>a </a:t>
            </a:r>
            <a:r>
              <a:rPr lang="cs-CZ" sz="4000" dirty="0" smtClean="0">
                <a:latin typeface="Calibri" panose="020F0502020204030204" pitchFamily="34" charset="0"/>
              </a:rPr>
              <a:t>zaujmout</a:t>
            </a:r>
          </a:p>
          <a:p>
            <a:r>
              <a:rPr lang="pl-PL" sz="4000" dirty="0">
                <a:latin typeface="Calibri" panose="020F0502020204030204" pitchFamily="34" charset="0"/>
              </a:rPr>
              <a:t>Pozor na </a:t>
            </a:r>
            <a:r>
              <a:rPr lang="pl-PL" sz="4000" b="1" dirty="0">
                <a:latin typeface="Calibri" panose="020F0502020204030204" pitchFamily="34" charset="0"/>
              </a:rPr>
              <a:t>pravop</a:t>
            </a:r>
            <a:r>
              <a:rPr lang="pl-PL" sz="4000" b="1" dirty="0">
                <a:solidFill>
                  <a:srgbClr val="FF0000"/>
                </a:solidFill>
                <a:latin typeface="Calibri" panose="020F0502020204030204" pitchFamily="34" charset="0"/>
              </a:rPr>
              <a:t>y</a:t>
            </a:r>
            <a:r>
              <a:rPr lang="pl-PL" sz="4000" b="1" dirty="0">
                <a:latin typeface="Calibri" panose="020F0502020204030204" pitchFamily="34" charset="0"/>
              </a:rPr>
              <a:t>sné</a:t>
            </a:r>
            <a:r>
              <a:rPr lang="pl-PL" sz="4000" dirty="0">
                <a:latin typeface="Calibri" panose="020F0502020204030204" pitchFamily="34" charset="0"/>
              </a:rPr>
              <a:t> a gramatické </a:t>
            </a:r>
            <a:r>
              <a:rPr lang="pl-PL" sz="4000" b="1" dirty="0" smtClean="0">
                <a:latin typeface="Calibri" panose="020F0502020204030204" pitchFamily="34" charset="0"/>
              </a:rPr>
              <a:t>chyb</a:t>
            </a:r>
            <a:r>
              <a:rPr lang="pl-PL" sz="4000" b="1" dirty="0" smtClean="0">
                <a:solidFill>
                  <a:srgbClr val="FF0000"/>
                </a:solidFill>
                <a:latin typeface="Calibri" panose="020F0502020204030204" pitchFamily="34" charset="0"/>
              </a:rPr>
              <a:t>i</a:t>
            </a:r>
          </a:p>
          <a:p>
            <a:r>
              <a:rPr lang="cs-CZ" sz="4000" dirty="0">
                <a:latin typeface="Calibri" panose="020F0502020204030204" pitchFamily="34" charset="0"/>
              </a:rPr>
              <a:t>Mluvit </a:t>
            </a:r>
            <a:r>
              <a:rPr lang="cs-CZ" sz="4000" b="1" dirty="0">
                <a:latin typeface="Calibri" panose="020F0502020204030204" pitchFamily="34" charset="0"/>
              </a:rPr>
              <a:t>pomalu</a:t>
            </a:r>
            <a:r>
              <a:rPr lang="cs-CZ" sz="4000" dirty="0">
                <a:latin typeface="Calibri" panose="020F0502020204030204" pitchFamily="34" charset="0"/>
              </a:rPr>
              <a:t>, </a:t>
            </a:r>
            <a:r>
              <a:rPr lang="cs-CZ" sz="4000" b="1" dirty="0" smtClean="0">
                <a:latin typeface="Calibri" panose="020F0502020204030204" pitchFamily="34" charset="0"/>
              </a:rPr>
              <a:t>zřeteln</a:t>
            </a:r>
            <a:r>
              <a:rPr lang="cs-CZ" sz="4000" b="1" dirty="0">
                <a:latin typeface="Calibri" panose="020F0502020204030204" pitchFamily="34" charset="0"/>
              </a:rPr>
              <a:t>ě</a:t>
            </a:r>
            <a:r>
              <a:rPr lang="cs-CZ" sz="4000" b="1" dirty="0" smtClean="0">
                <a:latin typeface="Calibri" panose="020F0502020204030204" pitchFamily="34" charset="0"/>
              </a:rPr>
              <a:t> </a:t>
            </a:r>
            <a:r>
              <a:rPr lang="cs-CZ" sz="4000" dirty="0">
                <a:latin typeface="Calibri" panose="020F0502020204030204" pitchFamily="34" charset="0"/>
              </a:rPr>
              <a:t>a </a:t>
            </a:r>
            <a:r>
              <a:rPr lang="cs-CZ" sz="4000" b="1" dirty="0" smtClean="0">
                <a:latin typeface="Calibri" panose="020F0502020204030204" pitchFamily="34" charset="0"/>
              </a:rPr>
              <a:t>hlasitě</a:t>
            </a:r>
            <a:endParaRPr lang="cs-CZ" sz="4000" b="1" dirty="0" smtClean="0">
              <a:latin typeface="Calibri" panose="020F0502020204030204" pitchFamily="34" charset="0"/>
            </a:endParaRPr>
          </a:p>
        </p:txBody>
      </p:sp>
      <p:sp>
        <p:nvSpPr>
          <p:cNvPr id="4" name="Title 1"/>
          <p:cNvSpPr>
            <a:spLocks noGrp="1"/>
          </p:cNvSpPr>
          <p:nvPr>
            <p:ph type="title"/>
          </p:nvPr>
        </p:nvSpPr>
        <p:spPr>
          <a:xfrm>
            <a:off x="810000" y="447188"/>
            <a:ext cx="10571998" cy="970450"/>
          </a:xfrm>
        </p:spPr>
        <p:txBody>
          <a:bodyPr/>
          <a:lstStyle/>
          <a:p>
            <a:r>
              <a:rPr lang="cs-CZ" sz="5400" dirty="0" smtClean="0">
                <a:latin typeface="Calibri" panose="020F0502020204030204" pitchFamily="34" charset="0"/>
              </a:rPr>
              <a:t>Tipy k tvorbě prezentace</a:t>
            </a:r>
            <a:endParaRPr lang="cs-CZ" sz="5400" dirty="0">
              <a:latin typeface="Calibri" panose="020F0502020204030204" pitchFamily="34" charset="0"/>
            </a:endParaRPr>
          </a:p>
        </p:txBody>
      </p:sp>
    </p:spTree>
    <p:extLst>
      <p:ext uri="{BB962C8B-B14F-4D97-AF65-F5344CB8AC3E}">
        <p14:creationId xmlns:p14="http://schemas.microsoft.com/office/powerpoint/2010/main" xmlns="" val="3047564109"/>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cs-CZ" sz="4000" dirty="0" smtClean="0">
                <a:latin typeface="Calibri" panose="020F0502020204030204" pitchFamily="34" charset="0"/>
              </a:rPr>
              <a:t>Informace zjišťovat od institucí, firem a soukromníků nebo si je zpracovat sami</a:t>
            </a:r>
          </a:p>
          <a:p>
            <a:r>
              <a:rPr lang="cs-CZ" sz="4000" dirty="0" smtClean="0">
                <a:latin typeface="Calibri" panose="020F0502020204030204" pitchFamily="34" charset="0"/>
              </a:rPr>
              <a:t>Data z internetu pouze z relevantních stránek, které jsou parafrázovány</a:t>
            </a:r>
          </a:p>
          <a:p>
            <a:r>
              <a:rPr lang="cs-CZ" sz="4000" dirty="0" smtClean="0">
                <a:latin typeface="Calibri" panose="020F0502020204030204" pitchFamily="34" charset="0"/>
              </a:rPr>
              <a:t>Uvádět zdroje čerpání!</a:t>
            </a:r>
            <a:endParaRPr lang="cs-CZ" sz="4000" dirty="0">
              <a:latin typeface="Calibri" panose="020F0502020204030204" pitchFamily="34" charset="0"/>
            </a:endParaRPr>
          </a:p>
        </p:txBody>
      </p:sp>
      <p:sp>
        <p:nvSpPr>
          <p:cNvPr id="4" name="Title 1"/>
          <p:cNvSpPr>
            <a:spLocks noGrp="1"/>
          </p:cNvSpPr>
          <p:nvPr>
            <p:ph type="title"/>
          </p:nvPr>
        </p:nvSpPr>
        <p:spPr>
          <a:xfrm>
            <a:off x="810000" y="447188"/>
            <a:ext cx="10571998" cy="970450"/>
          </a:xfrm>
        </p:spPr>
        <p:txBody>
          <a:bodyPr/>
          <a:lstStyle/>
          <a:p>
            <a:r>
              <a:rPr lang="cs-CZ" sz="5400" dirty="0" smtClean="0">
                <a:latin typeface="Calibri" panose="020F0502020204030204" pitchFamily="34" charset="0"/>
              </a:rPr>
              <a:t>Tipy k tvorbě prezentace</a:t>
            </a:r>
            <a:endParaRPr lang="cs-CZ" sz="5400" dirty="0">
              <a:latin typeface="Calibri" panose="020F0502020204030204" pitchFamily="34" charset="0"/>
            </a:endParaRPr>
          </a:p>
        </p:txBody>
      </p:sp>
    </p:spTree>
    <p:extLst>
      <p:ext uri="{BB962C8B-B14F-4D97-AF65-F5344CB8AC3E}">
        <p14:creationId xmlns:p14="http://schemas.microsoft.com/office/powerpoint/2010/main" xmlns="" val="1977847556"/>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0000" y="2522564"/>
            <a:ext cx="7214945" cy="3636511"/>
          </a:xfrm>
        </p:spPr>
        <p:txBody>
          <a:bodyPr>
            <a:normAutofit/>
          </a:bodyPr>
          <a:lstStyle/>
          <a:p>
            <a:r>
              <a:rPr lang="cs-CZ" sz="4000" dirty="0" smtClean="0">
                <a:latin typeface="Calibri" panose="020F0502020204030204" pitchFamily="34" charset="0"/>
              </a:rPr>
              <a:t>Naším projektem byla „Úspora energie v naší škole“</a:t>
            </a:r>
          </a:p>
          <a:p>
            <a:r>
              <a:rPr lang="cs-CZ" sz="4000" dirty="0" smtClean="0">
                <a:latin typeface="Calibri" panose="020F0502020204030204" pitchFamily="34" charset="0"/>
              </a:rPr>
              <a:t>Soutěžní výrobek – LED světlo</a:t>
            </a:r>
          </a:p>
          <a:p>
            <a:endParaRPr lang="cs-CZ" dirty="0"/>
          </a:p>
        </p:txBody>
      </p:sp>
      <p:sp>
        <p:nvSpPr>
          <p:cNvPr id="4" name="Title 1"/>
          <p:cNvSpPr>
            <a:spLocks noGrp="1"/>
          </p:cNvSpPr>
          <p:nvPr>
            <p:ph type="title"/>
          </p:nvPr>
        </p:nvSpPr>
        <p:spPr>
          <a:xfrm>
            <a:off x="810000" y="447188"/>
            <a:ext cx="10571998" cy="970450"/>
          </a:xfrm>
        </p:spPr>
        <p:txBody>
          <a:bodyPr/>
          <a:lstStyle/>
          <a:p>
            <a:r>
              <a:rPr lang="cs-CZ" sz="5400" dirty="0" smtClean="0">
                <a:latin typeface="Calibri" panose="020F0502020204030204" pitchFamily="34" charset="0"/>
              </a:rPr>
              <a:t>Náš projekt</a:t>
            </a:r>
            <a:endParaRPr lang="cs-CZ" sz="5400" dirty="0">
              <a:latin typeface="Calibri" panose="020F050202020403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020594" y="2522564"/>
            <a:ext cx="3766352" cy="2826035"/>
          </a:xfrm>
          <a:prstGeom prst="rect">
            <a:avLst/>
          </a:prstGeom>
          <a:effectLst>
            <a:reflection blurRad="6350" stA="52000" endA="300" endPos="35000" dir="5400000" sy="-100000" algn="bl" rotWithShape="0"/>
          </a:effectLst>
        </p:spPr>
      </p:pic>
    </p:spTree>
    <p:extLst>
      <p:ext uri="{BB962C8B-B14F-4D97-AF65-F5344CB8AC3E}">
        <p14:creationId xmlns:p14="http://schemas.microsoft.com/office/powerpoint/2010/main" xmlns="" val="1715594665"/>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7564" y="2588044"/>
            <a:ext cx="7524105" cy="3636511"/>
          </a:xfrm>
        </p:spPr>
        <p:txBody>
          <a:bodyPr>
            <a:normAutofit/>
          </a:bodyPr>
          <a:lstStyle/>
          <a:p>
            <a:r>
              <a:rPr lang="cs-CZ" sz="4000" dirty="0" smtClean="0">
                <a:latin typeface="Calibri" panose="020F0502020204030204" pitchFamily="34" charset="0"/>
              </a:rPr>
              <a:t>Jedno světlo by za rok ušetřilo 136 kWh</a:t>
            </a:r>
          </a:p>
          <a:p>
            <a:r>
              <a:rPr lang="cs-CZ" sz="4000" dirty="0" smtClean="0">
                <a:latin typeface="Calibri" panose="020F0502020204030204" pitchFamily="34" charset="0"/>
              </a:rPr>
              <a:t>Výměnou všech světel by se ušetřilo 64 </a:t>
            </a:r>
            <a:r>
              <a:rPr lang="cs-CZ" sz="4000" dirty="0" err="1" smtClean="0">
                <a:latin typeface="Calibri" panose="020F0502020204030204" pitchFamily="34" charset="0"/>
              </a:rPr>
              <a:t>MWh</a:t>
            </a:r>
            <a:r>
              <a:rPr lang="cs-CZ" sz="4000" dirty="0" smtClean="0">
                <a:latin typeface="Calibri" panose="020F0502020204030204" pitchFamily="34" charset="0"/>
              </a:rPr>
              <a:t> za rok</a:t>
            </a:r>
          </a:p>
          <a:p>
            <a:endParaRPr lang="cs-CZ" dirty="0"/>
          </a:p>
        </p:txBody>
      </p:sp>
      <p:sp>
        <p:nvSpPr>
          <p:cNvPr id="4" name="Title 1"/>
          <p:cNvSpPr>
            <a:spLocks noGrp="1"/>
          </p:cNvSpPr>
          <p:nvPr>
            <p:ph type="title"/>
          </p:nvPr>
        </p:nvSpPr>
        <p:spPr>
          <a:xfrm>
            <a:off x="810000" y="447188"/>
            <a:ext cx="10571998" cy="970450"/>
          </a:xfrm>
        </p:spPr>
        <p:txBody>
          <a:bodyPr/>
          <a:lstStyle/>
          <a:p>
            <a:r>
              <a:rPr lang="cs-CZ" sz="5400" dirty="0" smtClean="0">
                <a:latin typeface="Calibri" panose="020F0502020204030204" pitchFamily="34" charset="0"/>
              </a:rPr>
              <a:t>Náš projekt</a:t>
            </a:r>
            <a:endParaRPr lang="cs-CZ" sz="5400" dirty="0">
              <a:latin typeface="Calibri" panose="020F0502020204030204"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742268" y="2782389"/>
            <a:ext cx="3179765" cy="2384824"/>
          </a:xfrm>
          <a:prstGeom prst="rect">
            <a:avLst/>
          </a:prstGeom>
          <a:effectLst>
            <a:reflection blurRad="6350" stA="52000" endA="300" endPos="35000" dir="5400000" sy="-100000" algn="bl" rotWithShape="0"/>
          </a:effectLst>
        </p:spPr>
      </p:pic>
    </p:spTree>
    <p:extLst>
      <p:ext uri="{BB962C8B-B14F-4D97-AF65-F5344CB8AC3E}">
        <p14:creationId xmlns:p14="http://schemas.microsoft.com/office/powerpoint/2010/main" xmlns="" val="3271962805"/>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0400" y="2514600"/>
            <a:ext cx="7791269" cy="3709955"/>
          </a:xfrm>
        </p:spPr>
        <p:txBody>
          <a:bodyPr>
            <a:normAutofit/>
          </a:bodyPr>
          <a:lstStyle/>
          <a:p>
            <a:r>
              <a:rPr lang="cs-CZ" sz="4000" dirty="0" smtClean="0">
                <a:latin typeface="Calibri" panose="020F0502020204030204" pitchFamily="34" charset="0"/>
              </a:rPr>
              <a:t>Získali jsme spoustu zkušeností</a:t>
            </a:r>
          </a:p>
          <a:p>
            <a:r>
              <a:rPr lang="cs-CZ" sz="4000" dirty="0" smtClean="0">
                <a:latin typeface="Calibri" panose="020F0502020204030204" pitchFamily="34" charset="0"/>
              </a:rPr>
              <a:t>Účast v mezinárodním kole</a:t>
            </a:r>
          </a:p>
          <a:p>
            <a:r>
              <a:rPr lang="cs-CZ" sz="4000" dirty="0" smtClean="0">
                <a:latin typeface="Calibri" panose="020F0502020204030204" pitchFamily="34" charset="0"/>
              </a:rPr>
              <a:t>Nenechávejte to na poslední chvíli </a:t>
            </a:r>
            <a:r>
              <a:rPr lang="cs-CZ" sz="3200" dirty="0" smtClean="0">
                <a:latin typeface="Calibri" panose="020F0502020204030204" pitchFamily="34" charset="0"/>
              </a:rPr>
              <a:t>(jako my :D)</a:t>
            </a:r>
            <a:endParaRPr lang="cs-CZ" sz="3200" dirty="0">
              <a:latin typeface="Calibri" panose="020F0502020204030204" pitchFamily="34" charset="0"/>
            </a:endParaRPr>
          </a:p>
        </p:txBody>
      </p:sp>
      <p:sp>
        <p:nvSpPr>
          <p:cNvPr id="4" name="Title 1"/>
          <p:cNvSpPr>
            <a:spLocks noGrp="1"/>
          </p:cNvSpPr>
          <p:nvPr>
            <p:ph type="title"/>
          </p:nvPr>
        </p:nvSpPr>
        <p:spPr>
          <a:xfrm>
            <a:off x="810000" y="447188"/>
            <a:ext cx="10571998" cy="970450"/>
          </a:xfrm>
        </p:spPr>
        <p:txBody>
          <a:bodyPr/>
          <a:lstStyle/>
          <a:p>
            <a:r>
              <a:rPr lang="cs-CZ" sz="5400" dirty="0" smtClean="0">
                <a:latin typeface="Calibri" panose="020F0502020204030204" pitchFamily="34" charset="0"/>
              </a:rPr>
              <a:t>Naše zkušenosti</a:t>
            </a:r>
            <a:endParaRPr lang="cs-CZ" sz="5400" dirty="0">
              <a:latin typeface="Calibri" panose="020F050202020403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451669" y="2747828"/>
            <a:ext cx="3245030" cy="2433772"/>
          </a:xfrm>
          <a:prstGeom prst="rect">
            <a:avLst/>
          </a:prstGeom>
          <a:effectLst>
            <a:reflection blurRad="6350" stA="52000" endA="300" endPos="35000" dir="5400000" sy="-100000" algn="bl" rotWithShape="0"/>
          </a:effectLst>
        </p:spPr>
      </p:pic>
    </p:spTree>
    <p:extLst>
      <p:ext uri="{BB962C8B-B14F-4D97-AF65-F5344CB8AC3E}">
        <p14:creationId xmlns:p14="http://schemas.microsoft.com/office/powerpoint/2010/main" xmlns="" val="2147551577"/>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10000" y="447188"/>
            <a:ext cx="10571998" cy="970450"/>
          </a:xfrm>
        </p:spPr>
        <p:txBody>
          <a:bodyPr/>
          <a:lstStyle/>
          <a:p>
            <a:r>
              <a:rPr lang="cs-CZ" sz="5400" dirty="0" smtClean="0">
                <a:latin typeface="Calibri" panose="020F0502020204030204" pitchFamily="34" charset="0"/>
              </a:rPr>
              <a:t>Závěr</a:t>
            </a:r>
            <a:endParaRPr lang="cs-CZ" sz="5400" dirty="0">
              <a:latin typeface="Calibri" panose="020F0502020204030204" pitchFamily="34" charset="0"/>
            </a:endParaRPr>
          </a:p>
        </p:txBody>
      </p:sp>
      <p:sp>
        <p:nvSpPr>
          <p:cNvPr id="5" name="Content Placeholder 2"/>
          <p:cNvSpPr>
            <a:spLocks noGrp="1"/>
          </p:cNvSpPr>
          <p:nvPr>
            <p:ph idx="1"/>
          </p:nvPr>
        </p:nvSpPr>
        <p:spPr>
          <a:xfrm>
            <a:off x="953589" y="2598717"/>
            <a:ext cx="10528663" cy="3636511"/>
          </a:xfrm>
        </p:spPr>
        <p:txBody>
          <a:bodyPr>
            <a:normAutofit/>
          </a:bodyPr>
          <a:lstStyle/>
          <a:p>
            <a:pPr marL="0" indent="0">
              <a:buNone/>
            </a:pPr>
            <a:r>
              <a:rPr lang="cs-CZ" sz="5400" dirty="0" smtClean="0">
                <a:latin typeface="Calibri" panose="020F0502020204030204" pitchFamily="34" charset="0"/>
              </a:rPr>
              <a:t>„Člověk </a:t>
            </a:r>
            <a:r>
              <a:rPr lang="cs-CZ" sz="5400" dirty="0">
                <a:latin typeface="Calibri" panose="020F0502020204030204" pitchFamily="34" charset="0"/>
              </a:rPr>
              <a:t>dosáhne čehokoliv, i zdánlivě nemožných věcí, stačí jen věřit, že to dokážete</a:t>
            </a:r>
            <a:r>
              <a:rPr lang="cs-CZ" sz="5400" dirty="0" smtClean="0">
                <a:latin typeface="Calibri" panose="020F0502020204030204" pitchFamily="34" charset="0"/>
              </a:rPr>
              <a:t>!“</a:t>
            </a:r>
            <a:endParaRPr lang="cs-CZ" sz="5400" b="1" dirty="0">
              <a:solidFill>
                <a:srgbClr val="FF0000"/>
              </a:solidFill>
              <a:latin typeface="Calibri" panose="020F0502020204030204" pitchFamily="34" charset="0"/>
            </a:endParaRPr>
          </a:p>
        </p:txBody>
      </p:sp>
      <p:sp>
        <p:nvSpPr>
          <p:cNvPr id="6" name="Content Placeholder 2"/>
          <p:cNvSpPr txBox="1">
            <a:spLocks/>
          </p:cNvSpPr>
          <p:nvPr/>
        </p:nvSpPr>
        <p:spPr>
          <a:xfrm>
            <a:off x="8079272" y="4728754"/>
            <a:ext cx="6605452" cy="1854817"/>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buNone/>
            </a:pPr>
            <a:r>
              <a:rPr lang="cs-CZ" sz="4000" dirty="0">
                <a:latin typeface="Calibri" panose="020F0502020204030204" pitchFamily="34" charset="0"/>
              </a:rPr>
              <a:t>Petr </a:t>
            </a:r>
            <a:r>
              <a:rPr lang="cs-CZ" sz="4000" dirty="0" err="1">
                <a:latin typeface="Calibri" panose="020F0502020204030204" pitchFamily="34" charset="0"/>
              </a:rPr>
              <a:t>Hawliczek</a:t>
            </a:r>
            <a:endParaRPr lang="cs-CZ" sz="4000" dirty="0">
              <a:solidFill>
                <a:srgbClr val="FF0000"/>
              </a:solidFill>
              <a:latin typeface="Calibri" panose="020F0502020204030204" pitchFamily="34" charset="0"/>
            </a:endParaRPr>
          </a:p>
        </p:txBody>
      </p:sp>
    </p:spTree>
    <p:extLst>
      <p:ext uri="{BB962C8B-B14F-4D97-AF65-F5344CB8AC3E}">
        <p14:creationId xmlns:p14="http://schemas.microsoft.com/office/powerpoint/2010/main" xmlns="" val="3547717222"/>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10000" y="447188"/>
            <a:ext cx="10571998" cy="970450"/>
          </a:xfrm>
        </p:spPr>
        <p:txBody>
          <a:bodyPr/>
          <a:lstStyle/>
          <a:p>
            <a:r>
              <a:rPr lang="cs-CZ" sz="5400" dirty="0" smtClean="0">
                <a:latin typeface="Calibri" panose="020F0502020204030204" pitchFamily="34" charset="0"/>
              </a:rPr>
              <a:t>Závěr</a:t>
            </a:r>
            <a:endParaRPr lang="cs-CZ" sz="5400" dirty="0">
              <a:latin typeface="Calibri" panose="020F0502020204030204" pitchFamily="34" charset="0"/>
            </a:endParaRPr>
          </a:p>
        </p:txBody>
      </p:sp>
      <p:sp>
        <p:nvSpPr>
          <p:cNvPr id="5" name="Content Placeholder 2"/>
          <p:cNvSpPr>
            <a:spLocks noGrp="1"/>
          </p:cNvSpPr>
          <p:nvPr>
            <p:ph idx="1"/>
          </p:nvPr>
        </p:nvSpPr>
        <p:spPr>
          <a:xfrm>
            <a:off x="3039280" y="2377012"/>
            <a:ext cx="6850037" cy="3636511"/>
          </a:xfrm>
        </p:spPr>
        <p:txBody>
          <a:bodyPr>
            <a:normAutofit/>
          </a:bodyPr>
          <a:lstStyle/>
          <a:p>
            <a:pPr marL="0" indent="0">
              <a:buNone/>
            </a:pPr>
            <a:r>
              <a:rPr lang="cs-CZ" sz="5400" dirty="0" smtClean="0">
                <a:latin typeface="Calibri" panose="020F0502020204030204" pitchFamily="34" charset="0"/>
              </a:rPr>
              <a:t>Děkuji za pozornost</a:t>
            </a:r>
            <a:endParaRPr lang="cs-CZ" sz="5400" b="1" dirty="0">
              <a:solidFill>
                <a:srgbClr val="FF0000"/>
              </a:solidFill>
              <a:latin typeface="Calibri" panose="020F0502020204030204" pitchFamily="34" charset="0"/>
            </a:endParaRPr>
          </a:p>
        </p:txBody>
      </p:sp>
    </p:spTree>
    <p:extLst>
      <p:ext uri="{BB962C8B-B14F-4D97-AF65-F5344CB8AC3E}">
        <p14:creationId xmlns:p14="http://schemas.microsoft.com/office/powerpoint/2010/main" xmlns="" val="1222366295"/>
      </p:ext>
    </p:extLst>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Quotabl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xmlns=""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TC103457503[[fn=Quotable]]</Template>
  <TotalTime>313</TotalTime>
  <Words>711</Words>
  <Application>Microsoft Office PowerPoint</Application>
  <PresentationFormat>Vlastní</PresentationFormat>
  <Paragraphs>88</Paragraphs>
  <Slides>15</Slides>
  <Notes>15</Notes>
  <HiddenSlides>0</HiddenSlides>
  <MMClips>0</MMClips>
  <ScaleCrop>false</ScaleCrop>
  <HeadingPairs>
    <vt:vector size="4" baseType="variant">
      <vt:variant>
        <vt:lpstr>Motiv</vt:lpstr>
      </vt:variant>
      <vt:variant>
        <vt:i4>1</vt:i4>
      </vt:variant>
      <vt:variant>
        <vt:lpstr>Nadpisy snímků</vt:lpstr>
      </vt:variant>
      <vt:variant>
        <vt:i4>15</vt:i4>
      </vt:variant>
    </vt:vector>
  </HeadingPairs>
  <TitlesOfParts>
    <vt:vector size="16" baseType="lpstr">
      <vt:lpstr>Quotable</vt:lpstr>
      <vt:lpstr>Snímek 1</vt:lpstr>
      <vt:lpstr>Úvod</vt:lpstr>
      <vt:lpstr>Úvod</vt:lpstr>
      <vt:lpstr>Tipy k tvorbě prezentace</vt:lpstr>
      <vt:lpstr>Tipy k tvorbě prezentace</vt:lpstr>
      <vt:lpstr>Tipy k tvorbě prezentace</vt:lpstr>
      <vt:lpstr>Tipy k tvorbě prezentace</vt:lpstr>
      <vt:lpstr>Tipy k tvorbě prezentace</vt:lpstr>
      <vt:lpstr>Tipy k tvorbě prezentace</vt:lpstr>
      <vt:lpstr>Tipy k tvorbě prezentace</vt:lpstr>
      <vt:lpstr>Náš projekt</vt:lpstr>
      <vt:lpstr>Náš projekt</vt:lpstr>
      <vt:lpstr>Naše zkušenosti</vt:lpstr>
      <vt:lpstr>Závěr</vt:lpstr>
      <vt:lpstr>Závěr</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Tomáš Ondráček</dc:creator>
  <cp:lastModifiedBy>sš</cp:lastModifiedBy>
  <cp:revision>32</cp:revision>
  <dcterms:created xsi:type="dcterms:W3CDTF">2012-11-29T20:33:39Z</dcterms:created>
  <dcterms:modified xsi:type="dcterms:W3CDTF">2013-09-20T05:17:02Z</dcterms:modified>
</cp:coreProperties>
</file>