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BEBEF-B865-4B8B-916F-0194D429698A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A88C8-FC01-4248-964A-2B4B66F338A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vonovak.cz/horkovzdusna-kamna-knp-na-obili-peletk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Biomasa - oves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Oves jako </a:t>
            </a:r>
            <a:r>
              <a:rPr lang="cs-CZ" dirty="0" err="1" smtClean="0"/>
              <a:t>biopalivo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menších farmářů je možnost využití k lokálnímu vytápění jednoduchý způsob, jenž nevyžaduje velkou investici do linky na výrobu </a:t>
            </a:r>
            <a:r>
              <a:rPr lang="cs-CZ" dirty="0" err="1" smtClean="0"/>
              <a:t>peletek</a:t>
            </a:r>
            <a:r>
              <a:rPr lang="cs-CZ" dirty="0" smtClean="0"/>
              <a:t> nebo briket</a:t>
            </a:r>
          </a:p>
          <a:p>
            <a:r>
              <a:rPr lang="cs-CZ" dirty="0" smtClean="0"/>
              <a:t>Jde o přímé spalování obilovin v kotlích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výzkumu plyne že pro naše podmínky je nejvhodnější z hlediska technologie spalování právě oves</a:t>
            </a:r>
          </a:p>
          <a:p>
            <a:r>
              <a:rPr lang="cs-CZ" dirty="0" smtClean="0"/>
              <a:t>Také je oves nejméně náročný na půdu a předplodinu</a:t>
            </a:r>
          </a:p>
          <a:p>
            <a:r>
              <a:rPr lang="cs-CZ" dirty="0" smtClean="0"/>
              <a:t>V ČR je oves jen omezeně využíván do potravinářství a krmné užití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těchto důvodů je oves jako dostupný a výhodný zdroj paliva</a:t>
            </a:r>
          </a:p>
          <a:p>
            <a:r>
              <a:rPr lang="cs-CZ" dirty="0" smtClean="0"/>
              <a:t>Může nahradit ekologicky nevhodné hnědé uhlí</a:t>
            </a:r>
          </a:p>
          <a:p>
            <a:r>
              <a:rPr lang="cs-CZ" dirty="0" smtClean="0"/>
              <a:t>Výhřevnost 15,5 -18,5 MJ/kg</a:t>
            </a:r>
          </a:p>
          <a:p>
            <a:r>
              <a:rPr lang="cs-CZ" dirty="0" smtClean="0"/>
              <a:t>Popel 3 - 5,6 %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zemědělec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zemědělci je  už jen aby dodržel pěstební agrotechniku, měl sklady a kotle vhodné na spalování zrna</a:t>
            </a:r>
          </a:p>
          <a:p>
            <a:r>
              <a:rPr lang="cs-CZ" dirty="0" smtClean="0"/>
              <a:t>Pro malého farmáře vystačí cca čtyři hektary ovsa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Pole - zrno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Lze uplatnit úspornou agrotechniku</a:t>
            </a:r>
          </a:p>
          <a:p>
            <a:r>
              <a:rPr lang="cs-CZ" dirty="0" smtClean="0"/>
              <a:t>Výsevek je cca 130 Kg na hektar</a:t>
            </a:r>
          </a:p>
          <a:p>
            <a:r>
              <a:rPr lang="cs-CZ" dirty="0" smtClean="0"/>
              <a:t>Hnojiva  (Kg na hektar)</a:t>
            </a:r>
          </a:p>
          <a:p>
            <a:pPr lvl="1"/>
            <a:r>
              <a:rPr lang="cs-CZ" dirty="0" smtClean="0"/>
              <a:t>40 kg N</a:t>
            </a:r>
          </a:p>
          <a:p>
            <a:pPr lvl="1"/>
            <a:r>
              <a:rPr lang="cs-CZ" dirty="0" smtClean="0"/>
              <a:t>15 kg P</a:t>
            </a:r>
          </a:p>
          <a:p>
            <a:pPr lvl="1"/>
            <a:r>
              <a:rPr lang="cs-CZ" dirty="0" smtClean="0"/>
              <a:t>50 kg K</a:t>
            </a:r>
          </a:p>
          <a:p>
            <a:r>
              <a:rPr lang="cs-CZ" dirty="0" smtClean="0"/>
              <a:t>Vlhkost zrna při sklizni ideálně 15%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Vhodný typ na sypké palivo (obilí)</a:t>
            </a:r>
          </a:p>
          <a:p>
            <a:r>
              <a:rPr lang="cs-CZ" dirty="0" err="1" smtClean="0"/>
              <a:t>Např</a:t>
            </a:r>
            <a:r>
              <a:rPr lang="cs-CZ" dirty="0" smtClean="0"/>
              <a:t>: KNP horkovzdušná kamna</a:t>
            </a:r>
          </a:p>
          <a:p>
            <a:pPr lvl="1"/>
            <a:r>
              <a:rPr lang="cs-CZ" dirty="0" smtClean="0"/>
              <a:t>Ocenění Zlatý klas</a:t>
            </a:r>
          </a:p>
          <a:p>
            <a:pPr lvl="1"/>
            <a:r>
              <a:rPr lang="cs-CZ" dirty="0" smtClean="0"/>
              <a:t>Levný provoz</a:t>
            </a:r>
          </a:p>
          <a:p>
            <a:pPr lvl="1"/>
            <a:r>
              <a:rPr lang="cs-CZ" dirty="0" smtClean="0"/>
              <a:t>Snadná obsluha</a:t>
            </a:r>
          </a:p>
          <a:p>
            <a:pPr lvl="1"/>
            <a:r>
              <a:rPr lang="cs-CZ" dirty="0" smtClean="0"/>
              <a:t>Nízká cena</a:t>
            </a:r>
          </a:p>
          <a:p>
            <a:pPr lvl="1"/>
            <a:r>
              <a:rPr lang="cs-CZ" dirty="0" smtClean="0">
                <a:hlinkClick r:id="rId2"/>
              </a:rPr>
              <a:t>kamna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ekonomika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Spotřeba PHM</a:t>
            </a:r>
          </a:p>
          <a:p>
            <a:r>
              <a:rPr lang="cs-CZ" dirty="0" err="1" smtClean="0"/>
              <a:t>Hnojiba</a:t>
            </a:r>
            <a:endParaRPr lang="cs-CZ" dirty="0" smtClean="0"/>
          </a:p>
          <a:p>
            <a:r>
              <a:rPr lang="cs-CZ" dirty="0" smtClean="0"/>
              <a:t>Herbicidy</a:t>
            </a:r>
          </a:p>
          <a:p>
            <a:r>
              <a:rPr lang="cs-CZ" dirty="0" smtClean="0"/>
              <a:t>Ostatní</a:t>
            </a:r>
          </a:p>
          <a:p>
            <a:endParaRPr lang="cs-CZ" dirty="0"/>
          </a:p>
          <a:p>
            <a:r>
              <a:rPr lang="cs-CZ" dirty="0" smtClean="0"/>
              <a:t>Přímé náklady na hektar cca 2200 Kč</a:t>
            </a:r>
          </a:p>
          <a:p>
            <a:pPr lvl="1"/>
            <a:r>
              <a:rPr lang="cs-CZ" dirty="0" smtClean="0"/>
              <a:t>To je cca 2,7 tuny z hektaru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NOVÁK, Jan. </a:t>
            </a:r>
            <a:r>
              <a:rPr lang="cs-CZ" i="1" dirty="0"/>
              <a:t>HORKOVZDUŠNÁ KAMNA KNP na obilí a </a:t>
            </a:r>
            <a:r>
              <a:rPr lang="cs-CZ" i="1" dirty="0" err="1"/>
              <a:t>peletky</a:t>
            </a:r>
            <a:r>
              <a:rPr lang="cs-CZ" dirty="0"/>
              <a:t> [online]. [cit. 25.11.2013]. Dostupný na WWW: http://</a:t>
            </a:r>
            <a:r>
              <a:rPr lang="cs-CZ" dirty="0" smtClean="0"/>
              <a:t>www.</a:t>
            </a:r>
            <a:r>
              <a:rPr lang="cs-CZ" dirty="0" err="1" smtClean="0"/>
              <a:t>kovonovak.cz</a:t>
            </a:r>
            <a:r>
              <a:rPr lang="cs-CZ" dirty="0" smtClean="0"/>
              <a:t>/</a:t>
            </a:r>
            <a:r>
              <a:rPr lang="cs-CZ" dirty="0" err="1" smtClean="0"/>
              <a:t>horkovzdusna</a:t>
            </a:r>
            <a:r>
              <a:rPr lang="cs-CZ" dirty="0" smtClean="0"/>
              <a:t>-kamna-</a:t>
            </a:r>
            <a:r>
              <a:rPr lang="cs-CZ" dirty="0" err="1" smtClean="0"/>
              <a:t>knp</a:t>
            </a:r>
            <a:r>
              <a:rPr lang="cs-CZ" dirty="0" smtClean="0"/>
              <a:t>-na-obili-</a:t>
            </a:r>
            <a:r>
              <a:rPr lang="cs-CZ" dirty="0" err="1" smtClean="0"/>
              <a:t>peletky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Časopis: alternativní energie 2/2013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213</Words>
  <Application>Microsoft Office PowerPoint</Application>
  <PresentationFormat>Předvádění na obrazovce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Biomasa - oves</vt:lpstr>
      <vt:lpstr>Oves jako biopalivo</vt:lpstr>
      <vt:lpstr>oves</vt:lpstr>
      <vt:lpstr>oves</vt:lpstr>
      <vt:lpstr>zemědělec</vt:lpstr>
      <vt:lpstr>Pole - zrno</vt:lpstr>
      <vt:lpstr>kotel</vt:lpstr>
      <vt:lpstr>ekonomika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Biomasa - oves</dc:title>
  <dc:creator>jung</dc:creator>
  <cp:lastModifiedBy>jung</cp:lastModifiedBy>
  <cp:revision>10</cp:revision>
  <dcterms:created xsi:type="dcterms:W3CDTF">2013-11-25T08:45:17Z</dcterms:created>
  <dcterms:modified xsi:type="dcterms:W3CDTF">2013-11-25T09:56:22Z</dcterms:modified>
</cp:coreProperties>
</file>