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04A7CED-83FA-4FAE-B4BA-91853FECCFE7}" type="datetimeFigureOut">
              <a:rPr lang="cs-CZ" smtClean="0"/>
              <a:pPr/>
              <a:t>25.3.2014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CCCC60C-6C4B-490C-81BE-E47D6BFE19B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Vznik </a:t>
            </a:r>
            <a:r>
              <a:rPr lang="cs-CZ" dirty="0" smtClean="0"/>
              <a:t>biomasy </a:t>
            </a:r>
            <a:r>
              <a:rPr lang="cs-CZ" dirty="0" smtClean="0"/>
              <a:t>a fotosyntéza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Vznik </a:t>
            </a:r>
            <a:r>
              <a:rPr lang="cs-CZ" dirty="0" smtClean="0"/>
              <a:t>biomasy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Základním stavebním kamenem rostlinné biomasy jsou organické látky. Z těchto látek se za pomocí </a:t>
            </a:r>
            <a:r>
              <a:rPr lang="cs-CZ" sz="2800" b="1" dirty="0" smtClean="0"/>
              <a:t>fotosyntézy</a:t>
            </a:r>
            <a:r>
              <a:rPr lang="cs-CZ" sz="2800" dirty="0" smtClean="0"/>
              <a:t> vytváří organická sloučenina </a:t>
            </a:r>
            <a:r>
              <a:rPr lang="cs-CZ" sz="2800" b="1" dirty="0" smtClean="0"/>
              <a:t>glukóza</a:t>
            </a:r>
            <a:r>
              <a:rPr lang="cs-CZ" sz="2800" dirty="0" smtClean="0"/>
              <a:t> (cukr), která je základním stavebním prvkem rostlinné biomasy a energetickým zdrojem živočichů. Proto všechny organické sloučeniny obsažené ve všech organismech byly vytvořeny ze sloučenin, které byly kdysi primárními produkty fotosyntézy.</a:t>
            </a:r>
            <a:endParaRPr lang="cs-CZ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829576" cy="6116786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Fotosyntéza je proces, při kterém se plynné produkty vzduchu (především CO</a:t>
            </a:r>
            <a:r>
              <a:rPr lang="cs-CZ" baseline="-25000" dirty="0" smtClean="0"/>
              <a:t>2</a:t>
            </a:r>
            <a:r>
              <a:rPr lang="cs-CZ" dirty="0" smtClean="0"/>
              <a:t>) nejdříve rozloží a potom složí do potřebných organických sloučenin (glukózy) za pomocí sluneční energie. </a:t>
            </a:r>
          </a:p>
          <a:p>
            <a:r>
              <a:rPr lang="cs-CZ" dirty="0" smtClean="0"/>
              <a:t>Fotosyntéza probíhá za přítomnosti chlorofylu, který je obalen dvojitou membránou. Pigmenty chlorofylu zachytávají světlo pomocí něhož rozkládají vodu na kyslík a ionty vodíku </a:t>
            </a:r>
            <a:r>
              <a:rPr lang="cs-CZ" b="1" dirty="0" smtClean="0"/>
              <a:t>H</a:t>
            </a:r>
            <a:r>
              <a:rPr lang="cs-CZ" b="1" baseline="30000" dirty="0" smtClean="0"/>
              <a:t>+</a:t>
            </a:r>
            <a:r>
              <a:rPr lang="cs-CZ" dirty="0" smtClean="0"/>
              <a:t> tomuto ději se říká </a:t>
            </a:r>
            <a:r>
              <a:rPr lang="cs-CZ" b="1" dirty="0" smtClean="0"/>
              <a:t>fotolýza</a:t>
            </a:r>
            <a:r>
              <a:rPr lang="cs-CZ" dirty="0" smtClean="0"/>
              <a:t> (podobný princip jako u palivového článku). </a:t>
            </a:r>
          </a:p>
          <a:p>
            <a:r>
              <a:rPr lang="cs-CZ" dirty="0" smtClean="0"/>
              <a:t>Elektřina (putující elektron) a ionty vodíku při tomto ději vzniklé jsou využity k tvorbě organických sloučenin. Kyslík je vypuštěn do atmosféry (představuje polovinu produkce kyslíku při fotosyntéze). Tento popis je značně zjednodušen, vzniku glukózy z CO</a:t>
            </a:r>
            <a:r>
              <a:rPr lang="cs-CZ" baseline="-25000" dirty="0" smtClean="0"/>
              <a:t>2</a:t>
            </a:r>
            <a:r>
              <a:rPr lang="cs-CZ" dirty="0" smtClean="0"/>
              <a:t> je doprovázen dalšími procesy při nichž se také uvolňuje kyslík:</a:t>
            </a:r>
            <a:endParaRPr lang="cs-CZ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7639080" cy="1143000"/>
          </a:xfrm>
        </p:spPr>
        <p:txBody>
          <a:bodyPr>
            <a:normAutofit/>
          </a:bodyPr>
          <a:lstStyle/>
          <a:p>
            <a:r>
              <a:rPr lang="cs-CZ" sz="2000" i="1" dirty="0" smtClean="0"/>
              <a:t>Vznik glukózy a produkce kyslíku při fotosyntéze.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/>
          </a:p>
        </p:txBody>
      </p:sp>
      <p:pic>
        <p:nvPicPr>
          <p:cNvPr id="5122" name="Picture 2" descr="Vznik glukózy a produkce kyslíku při fotosyntéze."/>
          <p:cNvPicPr>
            <a:picLocks noChangeAspect="1" noChangeArrowheads="1"/>
          </p:cNvPicPr>
          <p:nvPr/>
        </p:nvPicPr>
        <p:blipFill>
          <a:blip r:embed="rId2" cstate="print"/>
          <a:srcRect l="32729" r="-14" b="-499"/>
          <a:stretch>
            <a:fillRect/>
          </a:stretch>
        </p:blipFill>
        <p:spPr bwMode="auto">
          <a:xfrm>
            <a:off x="642910" y="1357298"/>
            <a:ext cx="7538989" cy="4429156"/>
          </a:xfrm>
          <a:prstGeom prst="rect">
            <a:avLst/>
          </a:prstGeom>
          <a:noFill/>
        </p:spPr>
      </p:pic>
      <p:pic>
        <p:nvPicPr>
          <p:cNvPr id="5124" name="Picture 4" descr="Vznik glukózy a produkce kyslíku při fotosyntéze–textový zápis reakce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6215082"/>
            <a:ext cx="5650096" cy="4286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7901014" cy="5902472"/>
          </a:xfrm>
        </p:spPr>
        <p:txBody>
          <a:bodyPr>
            <a:noAutofit/>
          </a:bodyPr>
          <a:lstStyle/>
          <a:p>
            <a:r>
              <a:rPr lang="cs-CZ" sz="2800" dirty="0" smtClean="0"/>
              <a:t>Fotosyntéza je tedy reakcí endotermickou, energii spotřebovává. </a:t>
            </a:r>
            <a:r>
              <a:rPr lang="cs-CZ" sz="2800" b="1" dirty="0" smtClean="0"/>
              <a:t>C</a:t>
            </a:r>
            <a:r>
              <a:rPr lang="cs-CZ" sz="2800" b="1" baseline="-25000" dirty="0" smtClean="0"/>
              <a:t>6</a:t>
            </a:r>
            <a:r>
              <a:rPr lang="cs-CZ" sz="2800" b="1" dirty="0" smtClean="0"/>
              <a:t>H</a:t>
            </a:r>
            <a:r>
              <a:rPr lang="cs-CZ" sz="2800" b="1" baseline="-25000" dirty="0" smtClean="0"/>
              <a:t>12</a:t>
            </a:r>
            <a:r>
              <a:rPr lang="cs-CZ" sz="2800" b="1" dirty="0" smtClean="0"/>
              <a:t>O</a:t>
            </a:r>
            <a:r>
              <a:rPr lang="cs-CZ" sz="2800" b="1" baseline="-25000" dirty="0" smtClean="0"/>
              <a:t>6</a:t>
            </a:r>
            <a:r>
              <a:rPr lang="cs-CZ" sz="2800" dirty="0" smtClean="0"/>
              <a:t> je glukóza, která později slouží k tvorbě biomasy jako je například celulóza. Účinnost fotosyntézy je mezi 0 až 3 % viz. úloha níže. Opakem fotosyntézy jsou typické oxidační reakce jako hoření nebo dýchání, kdy pomocí enzymu při sloučení glukózy (upravené organismem) s kyslíkem vznikne opět voda a CO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 + energie. Při hoření se rozpadají molekuly glukózy (uvolňuje se vazebná energie molekul), množství uvolněné energie se nazývá spalné teplo popřípadě výhřevnost.</a:t>
            </a:r>
            <a:endParaRPr lang="cs-CZ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 smtClean="0"/>
              <a:t>Vysušená biomasa má výhřevnost kolem 15 MJ·kg</a:t>
            </a:r>
            <a:r>
              <a:rPr lang="cs-CZ" baseline="30000" dirty="0" smtClean="0"/>
              <a:t>-1</a:t>
            </a:r>
            <a:r>
              <a:rPr lang="cs-CZ" dirty="0" smtClean="0"/>
              <a:t> přičemž na 1 m</a:t>
            </a:r>
            <a:r>
              <a:rPr lang="cs-CZ" baseline="30000" dirty="0" smtClean="0"/>
              <a:t>2</a:t>
            </a:r>
            <a:r>
              <a:rPr lang="cs-CZ" dirty="0" smtClean="0"/>
              <a:t> za rok lze vypěstovat jen 0,5 až 1 kg rostlinné biomasy výjimečně 2,5 kg (energetické rostliny). 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Pokuste se přibližně určit efektivitu ukládaní sluneční energie dopadající na m</a:t>
            </a:r>
            <a:r>
              <a:rPr lang="cs-CZ" baseline="30000" dirty="0" smtClean="0"/>
              <a:t>2</a:t>
            </a:r>
            <a:r>
              <a:rPr lang="cs-CZ" dirty="0" smtClean="0"/>
              <a:t> v biomase.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ŠKORPÍK, Jiří. </a:t>
            </a:r>
            <a:r>
              <a:rPr lang="cs-CZ" i="1" dirty="0" smtClean="0"/>
              <a:t>Biomasa jako zdroj energie</a:t>
            </a:r>
            <a:r>
              <a:rPr lang="cs-CZ" dirty="0" smtClean="0"/>
              <a:t> [online]. [cit. 25.3.2014]. Dostupný na WWW: http://www.</a:t>
            </a:r>
            <a:r>
              <a:rPr lang="cs-CZ" dirty="0" err="1" smtClean="0"/>
              <a:t>transformacni</a:t>
            </a:r>
            <a:r>
              <a:rPr lang="cs-CZ" dirty="0" smtClean="0"/>
              <a:t>-technologie.</a:t>
            </a:r>
            <a:r>
              <a:rPr lang="cs-CZ" dirty="0" err="1" smtClean="0"/>
              <a:t>cz</a:t>
            </a:r>
            <a:r>
              <a:rPr lang="cs-CZ" dirty="0" smtClean="0"/>
              <a:t>/biomasa-jako-zdroj-energie.</a:t>
            </a:r>
            <a:r>
              <a:rPr lang="cs-CZ" dirty="0" err="1" smtClean="0"/>
              <a:t>html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</TotalTime>
  <Words>105</Words>
  <Application>Microsoft Office PowerPoint</Application>
  <PresentationFormat>Předvádění na obrazovce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Arkýř</vt:lpstr>
      <vt:lpstr>Vznik biomasy a fotosyntéza</vt:lpstr>
      <vt:lpstr>Vznik biomasy</vt:lpstr>
      <vt:lpstr>Snímek 3</vt:lpstr>
      <vt:lpstr>Vznik glukózy a produkce kyslíku při fotosyntéze.</vt:lpstr>
      <vt:lpstr>Snímek 5</vt:lpstr>
      <vt:lpstr>Snímek 6</vt:lpstr>
      <vt:lpstr>citace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Vznik bioplynu</dc:title>
  <dc:creator>jung</dc:creator>
  <cp:lastModifiedBy>jung</cp:lastModifiedBy>
  <cp:revision>3</cp:revision>
  <dcterms:created xsi:type="dcterms:W3CDTF">2013-05-22T10:46:50Z</dcterms:created>
  <dcterms:modified xsi:type="dcterms:W3CDTF">2014-03-25T08:34:52Z</dcterms:modified>
</cp:coreProperties>
</file>