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9" r:id="rId4"/>
    <p:sldId id="280" r:id="rId5"/>
    <p:sldId id="261" r:id="rId6"/>
    <p:sldId id="259" r:id="rId7"/>
    <p:sldId id="258" r:id="rId8"/>
    <p:sldId id="278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konverze biomasy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7829576" cy="4973778"/>
          </a:xfrm>
        </p:spPr>
        <p:txBody>
          <a:bodyPr>
            <a:normAutofit/>
          </a:bodyPr>
          <a:lstStyle/>
          <a:p>
            <a:r>
              <a:rPr lang="cs-CZ" sz="2800" dirty="0" smtClean="0"/>
              <a:t>Organické sloučeniny v kyslíkovém prostředí podléhají rozkladu. Se vzdušným kyslíkem reaguje i povrch lidského těla, který musí být neustále regenerován jinak by časem došlo k rozložení všech organických sloučenin v lidském těle*. Podobně reaguje i povrch ostatní biomasy. </a:t>
            </a:r>
            <a:endParaRPr lang="cs-CZ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Odumřelá větev stromu se časem vlivem interakce se vzdušným kyslíkem také rozpadá, až po několika letech zcela zmizí a zbudou po ní jen složky nepodléhající při daných podmínkách oxidaci (různé anorganické složky, minerály...). Za ideálních podmínek se biomasa rozpadá na CO</a:t>
            </a:r>
            <a:r>
              <a:rPr lang="cs-CZ" baseline="-25000" dirty="0" smtClean="0"/>
              <a:t>2</a:t>
            </a:r>
            <a:r>
              <a:rPr lang="cs-CZ" dirty="0" smtClean="0"/>
              <a:t>, H</a:t>
            </a:r>
            <a:r>
              <a:rPr lang="cs-CZ" baseline="-25000" dirty="0" smtClean="0"/>
              <a:t>2</a:t>
            </a:r>
            <a:r>
              <a:rPr lang="cs-CZ" dirty="0" smtClean="0"/>
              <a:t>O.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 tomto rozkladu se uvolňuje energie ve formě tepla. Rychlost rozpadu při běžných venkovních podmínek není ale tak velká, aby uvolněné teplo významně zvýšilo okolní teplotu. Rychlost uvedeného rozkladu významně </a:t>
            </a:r>
            <a:r>
              <a:rPr lang="cs-CZ" dirty="0" err="1" smtClean="0"/>
              <a:t>závísí</a:t>
            </a:r>
            <a:r>
              <a:rPr lang="cs-CZ" dirty="0" smtClean="0"/>
              <a:t> na teplotě okolí (roste přibližně 2 až 3–krát při zvýšení o 10°C), na vzdušnosti okolí a klimatických podmínkách.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smtClean="0"/>
              <a:t>Biomasa se rozkládá i bez přítomnosti kyslíku (mnohem pomaleji) jednak reaguje uhlík s kyslíkem v biomase na CO, ale především uhlík reaguje s vodíkem na CH</a:t>
            </a:r>
            <a:r>
              <a:rPr lang="cs-CZ" baseline="-25000" dirty="0" smtClean="0"/>
              <a:t>4</a:t>
            </a:r>
            <a:r>
              <a:rPr lang="cs-CZ" dirty="0" smtClean="0"/>
              <a:t>. K rozkladu bez přítomnosti kyslíku, ale dochází pouze při vyšších než pokojových teplotách nebo za přítomnosti bakterií. Rozkladu či hoření za přítomnosti kyslíku nazýváme </a:t>
            </a:r>
            <a:r>
              <a:rPr lang="cs-CZ" b="1" dirty="0" smtClean="0"/>
              <a:t>aerobní</a:t>
            </a:r>
            <a:r>
              <a:rPr lang="cs-CZ" dirty="0" smtClean="0"/>
              <a:t> a bez přítomnosti kyslíku </a:t>
            </a:r>
            <a:r>
              <a:rPr lang="cs-CZ" b="1" dirty="0" smtClean="0"/>
              <a:t>anaerobní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7639080" cy="1143000"/>
          </a:xfrm>
        </p:spPr>
        <p:txBody>
          <a:bodyPr>
            <a:normAutofit/>
          </a:bodyPr>
          <a:lstStyle/>
          <a:p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285720" y="1285860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Biomasa tedy reaguje ve velké míře s kyslíkem a i bez přítomnosti kyslíku podléhá rozkladu. Procesy jenž vedou k rozpadu biomasy se různým způsobem využívá k získávání paliva, energie a jiných produktů:</a:t>
            </a:r>
          </a:p>
          <a:p>
            <a:endParaRPr lang="cs-CZ" sz="2400" dirty="0" smtClean="0"/>
          </a:p>
          <a:p>
            <a:r>
              <a:rPr lang="cs-CZ" sz="2400" dirty="0" smtClean="0"/>
              <a:t>termochemická </a:t>
            </a:r>
          </a:p>
          <a:p>
            <a:endParaRPr lang="cs-CZ" sz="2400" dirty="0" smtClean="0"/>
          </a:p>
          <a:p>
            <a:r>
              <a:rPr lang="cs-CZ" sz="2400" dirty="0" smtClean="0"/>
              <a:t>biochemická</a:t>
            </a:r>
          </a:p>
          <a:p>
            <a:endParaRPr lang="cs-CZ" sz="2400" dirty="0" smtClean="0"/>
          </a:p>
          <a:p>
            <a:r>
              <a:rPr lang="cs-CZ" sz="2400" dirty="0" smtClean="0"/>
              <a:t>fyzikálněchemická </a:t>
            </a:r>
            <a:endParaRPr lang="cs-CZ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829576" cy="6116786"/>
          </a:xfrm>
        </p:spPr>
        <p:txBody>
          <a:bodyPr>
            <a:normAutofit/>
          </a:bodyPr>
          <a:lstStyle/>
          <a:p>
            <a:endParaRPr lang="cs-CZ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21875" t="20139" r="23828" b="17361"/>
          <a:stretch>
            <a:fillRect/>
          </a:stretch>
        </p:blipFill>
        <p:spPr bwMode="auto">
          <a:xfrm>
            <a:off x="500034" y="357166"/>
            <a:ext cx="8072462" cy="522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Fyzikálně-chemická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(lisování, drcení) tímto procesem vzniká například řepkový olej, který se pomocí rafinace vylisovaného oleje například z Řepky olejné může využívat jako tzv. bionafta.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ŠKORPÍK, Jiří. </a:t>
            </a:r>
            <a:r>
              <a:rPr lang="cs-CZ" i="1" dirty="0" smtClean="0"/>
              <a:t>Biomasa jako zdroj energie</a:t>
            </a:r>
            <a:r>
              <a:rPr lang="cs-CZ" dirty="0" smtClean="0"/>
              <a:t> [online]. [cit. 25.3.2014]. Dostupný na WWW: http://www.</a:t>
            </a:r>
            <a:r>
              <a:rPr lang="cs-CZ" dirty="0" err="1" smtClean="0"/>
              <a:t>transformacni</a:t>
            </a:r>
            <a:r>
              <a:rPr lang="cs-CZ" dirty="0" smtClean="0"/>
              <a:t>-technologie.</a:t>
            </a:r>
            <a:r>
              <a:rPr lang="cs-CZ" dirty="0" err="1" smtClean="0"/>
              <a:t>cz</a:t>
            </a:r>
            <a:r>
              <a:rPr lang="cs-CZ" dirty="0" smtClean="0"/>
              <a:t>/biomasa-jako-zdroj-energie.</a:t>
            </a:r>
            <a:r>
              <a:rPr lang="cs-CZ" dirty="0" err="1" smtClean="0"/>
              <a:t>html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ŠKORPÍK, Jiří. Biomasa jako zdroj energie, </a:t>
            </a:r>
            <a:r>
              <a:rPr lang="cs-CZ" i="1" dirty="0" smtClean="0"/>
              <a:t>Transformační technologie</a:t>
            </a:r>
            <a:r>
              <a:rPr lang="cs-CZ" dirty="0" smtClean="0"/>
              <a:t>, 2006-10, [last </a:t>
            </a:r>
            <a:r>
              <a:rPr lang="cs-CZ" dirty="0" err="1" smtClean="0"/>
              <a:t>updated</a:t>
            </a:r>
            <a:r>
              <a:rPr lang="cs-CZ" dirty="0" smtClean="0"/>
              <a:t> 2011-08]. Brno: Jiří Škorpík, [online] pokračující zdroj, ISSN 1804-8293. Dostupné z http://www.</a:t>
            </a:r>
            <a:r>
              <a:rPr lang="cs-CZ" dirty="0" err="1" smtClean="0"/>
              <a:t>transformacni</a:t>
            </a:r>
            <a:r>
              <a:rPr lang="cs-CZ" dirty="0" smtClean="0"/>
              <a:t>-technologie.</a:t>
            </a:r>
            <a:r>
              <a:rPr lang="cs-CZ" dirty="0" err="1" smtClean="0"/>
              <a:t>cz</a:t>
            </a:r>
            <a:r>
              <a:rPr lang="cs-CZ" dirty="0" smtClean="0"/>
              <a:t>/biomasa-jako-zdroj-energie.</a:t>
            </a:r>
            <a:r>
              <a:rPr lang="cs-CZ" dirty="0" err="1" smtClean="0"/>
              <a:t>html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</TotalTime>
  <Words>153</Words>
  <Application>Microsoft Office PowerPoint</Application>
  <PresentationFormat>Předvádění na obrazovce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Arkýř</vt:lpstr>
      <vt:lpstr>konverze biomasy</vt:lpstr>
      <vt:lpstr>Snímek 2</vt:lpstr>
      <vt:lpstr>Snímek 3</vt:lpstr>
      <vt:lpstr>Snímek 4</vt:lpstr>
      <vt:lpstr>Snímek 5</vt:lpstr>
      <vt:lpstr>Snímek 6</vt:lpstr>
      <vt:lpstr>Snímek 7</vt:lpstr>
      <vt:lpstr>Fyzikálně-chemická</vt:lpstr>
      <vt:lpstr>citace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Vznik bioplynu</dc:title>
  <dc:creator>jung</dc:creator>
  <cp:lastModifiedBy>jung</cp:lastModifiedBy>
  <cp:revision>9</cp:revision>
  <dcterms:created xsi:type="dcterms:W3CDTF">2013-05-22T10:46:50Z</dcterms:created>
  <dcterms:modified xsi:type="dcterms:W3CDTF">2014-03-25T09:40:10Z</dcterms:modified>
</cp:coreProperties>
</file>